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4"/>
  </p:sldMasterIdLst>
  <p:notesMasterIdLst>
    <p:notesMasterId r:id="rId23"/>
  </p:notesMasterIdLst>
  <p:sldIdLst>
    <p:sldId id="256" r:id="rId5"/>
    <p:sldId id="257" r:id="rId6"/>
    <p:sldId id="258" r:id="rId7"/>
    <p:sldId id="259" r:id="rId8"/>
    <p:sldId id="260" r:id="rId9"/>
    <p:sldId id="269" r:id="rId10"/>
    <p:sldId id="272" r:id="rId11"/>
    <p:sldId id="261" r:id="rId12"/>
    <p:sldId id="270" r:id="rId13"/>
    <p:sldId id="262" r:id="rId14"/>
    <p:sldId id="263" r:id="rId15"/>
    <p:sldId id="264" r:id="rId16"/>
    <p:sldId id="271" r:id="rId17"/>
    <p:sldId id="265" r:id="rId18"/>
    <p:sldId id="266" r:id="rId19"/>
    <p:sldId id="273" r:id="rId20"/>
    <p:sldId id="267" r:id="rId21"/>
    <p:sldId id="268" r:id="rId22"/>
  </p:sldIdLst>
  <p:sldSz cx="6400800" cy="3657600"/>
  <p:notesSz cx="6858000" cy="9144000"/>
  <p:embeddedFontLst>
    <p:embeddedFont>
      <p:font typeface="Roboto Black" panose="02000000000000000000" pitchFamily="2" charset="0"/>
      <p:bold r:id="rId24"/>
      <p:boldItalic r:id="rId25"/>
    </p:embeddedFont>
    <p:embeddedFont>
      <p:font typeface="Roboto Medium" panose="02000000000000000000" pitchFamily="2" charset="0"/>
      <p:regular r:id="rId26"/>
      <p:bold r:id="rId27"/>
      <p:italic r:id="rId28"/>
      <p:boldItalic r:id="rId2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30" roundtripDataSignature="AMtx7mivQF3WycM3EW7P8rYwDTK70z41O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791C099-4B52-F8A2-0992-B28A0F124E76}" v="24" dt="2025-09-24T05:48:23.496"/>
    <p1510:client id="{0841B58E-4A87-3F41-426E-A7F9C441E0FC}" v="51" dt="2025-09-24T17:27:04.729"/>
    <p1510:client id="{186C8E39-3808-F45A-9185-1FFAAD841E29}" v="118" dt="2025-09-23T02:57:34.453"/>
    <p1510:client id="{7D51C808-5D90-A79C-0A65-D9DD78423CBB}" v="136" dt="2025-09-24T04:51:57.49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04" d="100"/>
          <a:sy n="204" d="100"/>
        </p:scale>
        <p:origin x="702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font" Target="fonts/font3.fntdata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font" Target="fonts/font2.fntdata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font" Target="fonts/font6.fntdata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font" Target="fonts/font1.fntdata"/><Relationship Id="rId32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28" Type="http://schemas.openxmlformats.org/officeDocument/2006/relationships/font" Target="fonts/font5.fntdata"/><Relationship Id="rId36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font" Target="fonts/font4.fntdata"/><Relationship Id="rId30" Type="http://customschemas.google.com/relationships/presentationmetadata" Target="metadata"/><Relationship Id="rId35" Type="http://schemas.microsoft.com/office/2016/11/relationships/changesInfo" Target="changesInfos/changesInfo1.xml"/><Relationship Id="rId8" Type="http://schemas.openxmlformats.org/officeDocument/2006/relationships/slide" Target="slides/slide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u Huang (Math Club)" userId="S::suh@rmsptsa.org::c89bf389-92be-44d0-8d1d-3cfcf1206fa4" providerId="AD" clId="Web-{186C8E39-3808-F45A-9185-1FFAAD841E29}"/>
    <pc:docChg chg="modSld">
      <pc:chgData name="Su Huang (Math Club)" userId="S::suh@rmsptsa.org::c89bf389-92be-44d0-8d1d-3cfcf1206fa4" providerId="AD" clId="Web-{186C8E39-3808-F45A-9185-1FFAAD841E29}" dt="2025-09-23T02:57:34.453" v="115" actId="20577"/>
      <pc:docMkLst>
        <pc:docMk/>
      </pc:docMkLst>
      <pc:sldChg chg="modSp">
        <pc:chgData name="Su Huang (Math Club)" userId="S::suh@rmsptsa.org::c89bf389-92be-44d0-8d1d-3cfcf1206fa4" providerId="AD" clId="Web-{186C8E39-3808-F45A-9185-1FFAAD841E29}" dt="2025-09-23T02:48:12.304" v="16" actId="20577"/>
        <pc:sldMkLst>
          <pc:docMk/>
          <pc:sldMk cId="0" sldId="259"/>
        </pc:sldMkLst>
        <pc:spChg chg="mod">
          <ac:chgData name="Su Huang (Math Club)" userId="S::suh@rmsptsa.org::c89bf389-92be-44d0-8d1d-3cfcf1206fa4" providerId="AD" clId="Web-{186C8E39-3808-F45A-9185-1FFAAD841E29}" dt="2025-09-23T02:47:37.382" v="0" actId="20577"/>
          <ac:spMkLst>
            <pc:docMk/>
            <pc:sldMk cId="0" sldId="259"/>
            <ac:spMk id="115" creationId="{00000000-0000-0000-0000-000000000000}"/>
          </ac:spMkLst>
        </pc:spChg>
        <pc:spChg chg="mod">
          <ac:chgData name="Su Huang (Math Club)" userId="S::suh@rmsptsa.org::c89bf389-92be-44d0-8d1d-3cfcf1206fa4" providerId="AD" clId="Web-{186C8E39-3808-F45A-9185-1FFAAD841E29}" dt="2025-09-23T02:48:12.304" v="16" actId="20577"/>
          <ac:spMkLst>
            <pc:docMk/>
            <pc:sldMk cId="0" sldId="259"/>
            <ac:spMk id="116" creationId="{00000000-0000-0000-0000-000000000000}"/>
          </ac:spMkLst>
        </pc:spChg>
      </pc:sldChg>
      <pc:sldChg chg="modSp">
        <pc:chgData name="Su Huang (Math Club)" userId="S::suh@rmsptsa.org::c89bf389-92be-44d0-8d1d-3cfcf1206fa4" providerId="AD" clId="Web-{186C8E39-3808-F45A-9185-1FFAAD841E29}" dt="2025-09-23T02:57:34.453" v="115" actId="20577"/>
        <pc:sldMkLst>
          <pc:docMk/>
          <pc:sldMk cId="0" sldId="266"/>
        </pc:sldMkLst>
        <pc:spChg chg="mod">
          <ac:chgData name="Su Huang (Math Club)" userId="S::suh@rmsptsa.org::c89bf389-92be-44d0-8d1d-3cfcf1206fa4" providerId="AD" clId="Web-{186C8E39-3808-F45A-9185-1FFAAD841E29}" dt="2025-09-23T02:57:34.453" v="115" actId="20577"/>
          <ac:spMkLst>
            <pc:docMk/>
            <pc:sldMk cId="0" sldId="266"/>
            <ac:spMk id="158" creationId="{00000000-0000-0000-0000-000000000000}"/>
          </ac:spMkLst>
        </pc:spChg>
      </pc:sldChg>
      <pc:sldChg chg="modSp">
        <pc:chgData name="Su Huang (Math Club)" userId="S::suh@rmsptsa.org::c89bf389-92be-44d0-8d1d-3cfcf1206fa4" providerId="AD" clId="Web-{186C8E39-3808-F45A-9185-1FFAAD841E29}" dt="2025-09-23T02:53:36.400" v="57" actId="20577"/>
        <pc:sldMkLst>
          <pc:docMk/>
          <pc:sldMk cId="114739873" sldId="269"/>
        </pc:sldMkLst>
        <pc:spChg chg="mod">
          <ac:chgData name="Su Huang (Math Club)" userId="S::suh@rmsptsa.org::c89bf389-92be-44d0-8d1d-3cfcf1206fa4" providerId="AD" clId="Web-{186C8E39-3808-F45A-9185-1FFAAD841E29}" dt="2025-09-23T02:48:48.179" v="23" actId="20577"/>
          <ac:spMkLst>
            <pc:docMk/>
            <pc:sldMk cId="114739873" sldId="269"/>
            <ac:spMk id="2" creationId="{E73BAD10-8730-8570-C86D-80FC25B1CBE2}"/>
          </ac:spMkLst>
        </pc:spChg>
        <pc:spChg chg="mod">
          <ac:chgData name="Su Huang (Math Club)" userId="S::suh@rmsptsa.org::c89bf389-92be-44d0-8d1d-3cfcf1206fa4" providerId="AD" clId="Web-{186C8E39-3808-F45A-9185-1FFAAD841E29}" dt="2025-09-23T02:53:36.400" v="57" actId="20577"/>
          <ac:spMkLst>
            <pc:docMk/>
            <pc:sldMk cId="114739873" sldId="269"/>
            <ac:spMk id="3" creationId="{0974EB32-4AA2-9D63-4F90-EF8BABCDBA06}"/>
          </ac:spMkLst>
        </pc:spChg>
      </pc:sldChg>
      <pc:sldChg chg="modSp">
        <pc:chgData name="Su Huang (Math Club)" userId="S::suh@rmsptsa.org::c89bf389-92be-44d0-8d1d-3cfcf1206fa4" providerId="AD" clId="Web-{186C8E39-3808-F45A-9185-1FFAAD841E29}" dt="2025-09-23T02:51:14.665" v="42" actId="20577"/>
        <pc:sldMkLst>
          <pc:docMk/>
          <pc:sldMk cId="2450901785" sldId="272"/>
        </pc:sldMkLst>
        <pc:spChg chg="mod">
          <ac:chgData name="Su Huang (Math Club)" userId="S::suh@rmsptsa.org::c89bf389-92be-44d0-8d1d-3cfcf1206fa4" providerId="AD" clId="Web-{186C8E39-3808-F45A-9185-1FFAAD841E29}" dt="2025-09-23T02:51:14.665" v="42" actId="20577"/>
          <ac:spMkLst>
            <pc:docMk/>
            <pc:sldMk cId="2450901785" sldId="272"/>
            <ac:spMk id="3" creationId="{8661CA14-0D6E-4905-0232-966448D3F260}"/>
          </ac:spMkLst>
        </pc:spChg>
      </pc:sldChg>
    </pc:docChg>
  </pc:docChgLst>
  <pc:docChgLst>
    <pc:chgData name="Jian Li (Math Club)" userId="S::jianl@rmsptsa.org::3b8970ea-cdf8-428d-804c-cb24cf390562" providerId="AD" clId="Web-{7D51C808-5D90-A79C-0A65-D9DD78423CBB}"/>
    <pc:docChg chg="addSld modSld">
      <pc:chgData name="Jian Li (Math Club)" userId="S::jianl@rmsptsa.org::3b8970ea-cdf8-428d-804c-cb24cf390562" providerId="AD" clId="Web-{7D51C808-5D90-A79C-0A65-D9DD78423CBB}" dt="2025-09-24T04:51:57.494" v="131" actId="20577"/>
      <pc:docMkLst>
        <pc:docMk/>
      </pc:docMkLst>
      <pc:sldChg chg="modSp">
        <pc:chgData name="Jian Li (Math Club)" userId="S::jianl@rmsptsa.org::3b8970ea-cdf8-428d-804c-cb24cf390562" providerId="AD" clId="Web-{7D51C808-5D90-A79C-0A65-D9DD78423CBB}" dt="2025-09-24T04:46:07.416" v="3" actId="20577"/>
        <pc:sldMkLst>
          <pc:docMk/>
          <pc:sldMk cId="0" sldId="260"/>
        </pc:sldMkLst>
        <pc:spChg chg="mod">
          <ac:chgData name="Jian Li (Math Club)" userId="S::jianl@rmsptsa.org::3b8970ea-cdf8-428d-804c-cb24cf390562" providerId="AD" clId="Web-{7D51C808-5D90-A79C-0A65-D9DD78423CBB}" dt="2025-09-24T04:46:07.416" v="3" actId="20577"/>
          <ac:spMkLst>
            <pc:docMk/>
            <pc:sldMk cId="0" sldId="260"/>
            <ac:spMk id="122" creationId="{00000000-0000-0000-0000-000000000000}"/>
          </ac:spMkLst>
        </pc:spChg>
      </pc:sldChg>
      <pc:sldChg chg="modSp">
        <pc:chgData name="Jian Li (Math Club)" userId="S::jianl@rmsptsa.org::3b8970ea-cdf8-428d-804c-cb24cf390562" providerId="AD" clId="Web-{7D51C808-5D90-A79C-0A65-D9DD78423CBB}" dt="2025-09-24T04:46:46.932" v="18" actId="20577"/>
        <pc:sldMkLst>
          <pc:docMk/>
          <pc:sldMk cId="0" sldId="266"/>
        </pc:sldMkLst>
        <pc:spChg chg="mod">
          <ac:chgData name="Jian Li (Math Club)" userId="S::jianl@rmsptsa.org::3b8970ea-cdf8-428d-804c-cb24cf390562" providerId="AD" clId="Web-{7D51C808-5D90-A79C-0A65-D9DD78423CBB}" dt="2025-09-24T04:46:46.932" v="18" actId="20577"/>
          <ac:spMkLst>
            <pc:docMk/>
            <pc:sldMk cId="0" sldId="266"/>
            <ac:spMk id="158" creationId="{00000000-0000-0000-0000-000000000000}"/>
          </ac:spMkLst>
        </pc:spChg>
      </pc:sldChg>
      <pc:sldChg chg="modSp">
        <pc:chgData name="Jian Li (Math Club)" userId="S::jianl@rmsptsa.org::3b8970ea-cdf8-428d-804c-cb24cf390562" providerId="AD" clId="Web-{7D51C808-5D90-A79C-0A65-D9DD78423CBB}" dt="2025-09-24T04:46:37.979" v="14" actId="20577"/>
        <pc:sldMkLst>
          <pc:docMk/>
          <pc:sldMk cId="620144732" sldId="271"/>
        </pc:sldMkLst>
        <pc:spChg chg="mod">
          <ac:chgData name="Jian Li (Math Club)" userId="S::jianl@rmsptsa.org::3b8970ea-cdf8-428d-804c-cb24cf390562" providerId="AD" clId="Web-{7D51C808-5D90-A79C-0A65-D9DD78423CBB}" dt="2025-09-24T04:46:37.979" v="14" actId="20577"/>
          <ac:spMkLst>
            <pc:docMk/>
            <pc:sldMk cId="620144732" sldId="271"/>
            <ac:spMk id="3" creationId="{098180DC-4E84-6342-BC8B-4632D15E4983}"/>
          </ac:spMkLst>
        </pc:spChg>
      </pc:sldChg>
      <pc:sldChg chg="modSp new">
        <pc:chgData name="Jian Li (Math Club)" userId="S::jianl@rmsptsa.org::3b8970ea-cdf8-428d-804c-cb24cf390562" providerId="AD" clId="Web-{7D51C808-5D90-A79C-0A65-D9DD78423CBB}" dt="2025-09-24T04:51:57.494" v="131" actId="20577"/>
        <pc:sldMkLst>
          <pc:docMk/>
          <pc:sldMk cId="3807977811" sldId="273"/>
        </pc:sldMkLst>
        <pc:spChg chg="mod">
          <ac:chgData name="Jian Li (Math Club)" userId="S::jianl@rmsptsa.org::3b8970ea-cdf8-428d-804c-cb24cf390562" providerId="AD" clId="Web-{7D51C808-5D90-A79C-0A65-D9DD78423CBB}" dt="2025-09-24T04:47:02.776" v="25" actId="20577"/>
          <ac:spMkLst>
            <pc:docMk/>
            <pc:sldMk cId="3807977811" sldId="273"/>
            <ac:spMk id="2" creationId="{3433A259-56E4-293B-AC82-E92D3339D988}"/>
          </ac:spMkLst>
        </pc:spChg>
        <pc:spChg chg="mod">
          <ac:chgData name="Jian Li (Math Club)" userId="S::jianl@rmsptsa.org::3b8970ea-cdf8-428d-804c-cb24cf390562" providerId="AD" clId="Web-{7D51C808-5D90-A79C-0A65-D9DD78423CBB}" dt="2025-09-24T04:51:57.494" v="131" actId="20577"/>
          <ac:spMkLst>
            <pc:docMk/>
            <pc:sldMk cId="3807977811" sldId="273"/>
            <ac:spMk id="3" creationId="{BFBB81EC-16F1-3B60-F4D1-D78339F76520}"/>
          </ac:spMkLst>
        </pc:spChg>
      </pc:sldChg>
    </pc:docChg>
  </pc:docChgLst>
  <pc:docChgLst>
    <pc:chgData name="Jian Li (Math Club)" userId="S::jianl@rmsptsa.org::3b8970ea-cdf8-428d-804c-cb24cf390562" providerId="AD" clId="Web-{E763A020-EB54-ED9F-24F4-BDFC976F83DD}"/>
    <pc:docChg chg="addSld modSld">
      <pc:chgData name="Jian Li (Math Club)" userId="S::jianl@rmsptsa.org::3b8970ea-cdf8-428d-804c-cb24cf390562" providerId="AD" clId="Web-{E763A020-EB54-ED9F-24F4-BDFC976F83DD}" dt="2025-09-22T00:07:02.150" v="186" actId="20577"/>
      <pc:docMkLst>
        <pc:docMk/>
      </pc:docMkLst>
      <pc:sldChg chg="modSp">
        <pc:chgData name="Jian Li (Math Club)" userId="S::jianl@rmsptsa.org::3b8970ea-cdf8-428d-804c-cb24cf390562" providerId="AD" clId="Web-{E763A020-EB54-ED9F-24F4-BDFC976F83DD}" dt="2025-09-21T23:48:47.211" v="0" actId="20577"/>
        <pc:sldMkLst>
          <pc:docMk/>
          <pc:sldMk cId="0" sldId="260"/>
        </pc:sldMkLst>
        <pc:spChg chg="mod">
          <ac:chgData name="Jian Li (Math Club)" userId="S::jianl@rmsptsa.org::3b8970ea-cdf8-428d-804c-cb24cf390562" providerId="AD" clId="Web-{E763A020-EB54-ED9F-24F4-BDFC976F83DD}" dt="2025-09-21T23:48:47.211" v="0" actId="20577"/>
          <ac:spMkLst>
            <pc:docMk/>
            <pc:sldMk cId="0" sldId="260"/>
            <ac:spMk id="122" creationId="{00000000-0000-0000-0000-000000000000}"/>
          </ac:spMkLst>
        </pc:spChg>
      </pc:sldChg>
      <pc:sldChg chg="modSp new">
        <pc:chgData name="Jian Li (Math Club)" userId="S::jianl@rmsptsa.org::3b8970ea-cdf8-428d-804c-cb24cf390562" providerId="AD" clId="Web-{E763A020-EB54-ED9F-24F4-BDFC976F83DD}" dt="2025-09-22T00:07:02.150" v="186" actId="20577"/>
        <pc:sldMkLst>
          <pc:docMk/>
          <pc:sldMk cId="2450901785" sldId="272"/>
        </pc:sldMkLst>
        <pc:spChg chg="mod">
          <ac:chgData name="Jian Li (Math Club)" userId="S::jianl@rmsptsa.org::3b8970ea-cdf8-428d-804c-cb24cf390562" providerId="AD" clId="Web-{E763A020-EB54-ED9F-24F4-BDFC976F83DD}" dt="2025-09-22T00:06:06.492" v="171" actId="20577"/>
          <ac:spMkLst>
            <pc:docMk/>
            <pc:sldMk cId="2450901785" sldId="272"/>
            <ac:spMk id="2" creationId="{D7E94E81-D97C-E572-A5E6-C67240F8637D}"/>
          </ac:spMkLst>
        </pc:spChg>
        <pc:spChg chg="mod">
          <ac:chgData name="Jian Li (Math Club)" userId="S::jianl@rmsptsa.org::3b8970ea-cdf8-428d-804c-cb24cf390562" providerId="AD" clId="Web-{E763A020-EB54-ED9F-24F4-BDFC976F83DD}" dt="2025-09-22T00:07:02.150" v="186" actId="20577"/>
          <ac:spMkLst>
            <pc:docMk/>
            <pc:sldMk cId="2450901785" sldId="272"/>
            <ac:spMk id="3" creationId="{8661CA14-0D6E-4905-0232-966448D3F260}"/>
          </ac:spMkLst>
        </pc:spChg>
      </pc:sldChg>
    </pc:docChg>
  </pc:docChgLst>
  <pc:docChgLst>
    <pc:chgData name="Su Huang (Math Club)" userId="S::suh@rmsptsa.org::c89bf389-92be-44d0-8d1d-3cfcf1206fa4" providerId="AD" clId="Web-{0841B58E-4A87-3F41-426E-A7F9C441E0FC}"/>
    <pc:docChg chg="modSld">
      <pc:chgData name="Su Huang (Math Club)" userId="S::suh@rmsptsa.org::c89bf389-92be-44d0-8d1d-3cfcf1206fa4" providerId="AD" clId="Web-{0841B58E-4A87-3F41-426E-A7F9C441E0FC}" dt="2025-09-24T17:26:07.698" v="51" actId="20577"/>
      <pc:docMkLst>
        <pc:docMk/>
      </pc:docMkLst>
      <pc:sldChg chg="modSp">
        <pc:chgData name="Su Huang (Math Club)" userId="S::suh@rmsptsa.org::c89bf389-92be-44d0-8d1d-3cfcf1206fa4" providerId="AD" clId="Web-{0841B58E-4A87-3F41-426E-A7F9C441E0FC}" dt="2025-09-24T17:19:34.089" v="1" actId="20577"/>
        <pc:sldMkLst>
          <pc:docMk/>
          <pc:sldMk cId="0" sldId="259"/>
        </pc:sldMkLst>
        <pc:spChg chg="mod">
          <ac:chgData name="Su Huang (Math Club)" userId="S::suh@rmsptsa.org::c89bf389-92be-44d0-8d1d-3cfcf1206fa4" providerId="AD" clId="Web-{0841B58E-4A87-3F41-426E-A7F9C441E0FC}" dt="2025-09-24T17:19:34.089" v="1" actId="20577"/>
          <ac:spMkLst>
            <pc:docMk/>
            <pc:sldMk cId="0" sldId="259"/>
            <ac:spMk id="116" creationId="{00000000-0000-0000-0000-000000000000}"/>
          </ac:spMkLst>
        </pc:spChg>
      </pc:sldChg>
      <pc:sldChg chg="modSp">
        <pc:chgData name="Su Huang (Math Club)" userId="S::suh@rmsptsa.org::c89bf389-92be-44d0-8d1d-3cfcf1206fa4" providerId="AD" clId="Web-{0841B58E-4A87-3F41-426E-A7F9C441E0FC}" dt="2025-09-24T17:21:02.245" v="10" actId="20577"/>
        <pc:sldMkLst>
          <pc:docMk/>
          <pc:sldMk cId="0" sldId="260"/>
        </pc:sldMkLst>
        <pc:spChg chg="mod">
          <ac:chgData name="Su Huang (Math Club)" userId="S::suh@rmsptsa.org::c89bf389-92be-44d0-8d1d-3cfcf1206fa4" providerId="AD" clId="Web-{0841B58E-4A87-3F41-426E-A7F9C441E0FC}" dt="2025-09-24T17:21:02.245" v="10" actId="20577"/>
          <ac:spMkLst>
            <pc:docMk/>
            <pc:sldMk cId="0" sldId="260"/>
            <ac:spMk id="122" creationId="{00000000-0000-0000-0000-000000000000}"/>
          </ac:spMkLst>
        </pc:spChg>
      </pc:sldChg>
      <pc:sldChg chg="modSp">
        <pc:chgData name="Su Huang (Math Club)" userId="S::suh@rmsptsa.org::c89bf389-92be-44d0-8d1d-3cfcf1206fa4" providerId="AD" clId="Web-{0841B58E-4A87-3F41-426E-A7F9C441E0FC}" dt="2025-09-24T17:25:01.557" v="50" actId="20577"/>
        <pc:sldMkLst>
          <pc:docMk/>
          <pc:sldMk cId="0" sldId="263"/>
        </pc:sldMkLst>
        <pc:spChg chg="mod">
          <ac:chgData name="Su Huang (Math Club)" userId="S::suh@rmsptsa.org::c89bf389-92be-44d0-8d1d-3cfcf1206fa4" providerId="AD" clId="Web-{0841B58E-4A87-3F41-426E-A7F9C441E0FC}" dt="2025-09-24T17:25:01.557" v="50" actId="20577"/>
          <ac:spMkLst>
            <pc:docMk/>
            <pc:sldMk cId="0" sldId="263"/>
            <ac:spMk id="140" creationId="{00000000-0000-0000-0000-000000000000}"/>
          </ac:spMkLst>
        </pc:spChg>
      </pc:sldChg>
      <pc:sldChg chg="modSp">
        <pc:chgData name="Su Huang (Math Club)" userId="S::suh@rmsptsa.org::c89bf389-92be-44d0-8d1d-3cfcf1206fa4" providerId="AD" clId="Web-{0841B58E-4A87-3F41-426E-A7F9C441E0FC}" dt="2025-09-24T17:26:07.698" v="51" actId="20577"/>
        <pc:sldMkLst>
          <pc:docMk/>
          <pc:sldMk cId="0" sldId="267"/>
        </pc:sldMkLst>
        <pc:spChg chg="mod">
          <ac:chgData name="Su Huang (Math Club)" userId="S::suh@rmsptsa.org::c89bf389-92be-44d0-8d1d-3cfcf1206fa4" providerId="AD" clId="Web-{0841B58E-4A87-3F41-426E-A7F9C441E0FC}" dt="2025-09-24T17:26:07.698" v="51" actId="20577"/>
          <ac:spMkLst>
            <pc:docMk/>
            <pc:sldMk cId="0" sldId="267"/>
            <ac:spMk id="164" creationId="{00000000-0000-0000-0000-000000000000}"/>
          </ac:spMkLst>
        </pc:spChg>
      </pc:sldChg>
      <pc:sldChg chg="modSp">
        <pc:chgData name="Su Huang (Math Club)" userId="S::suh@rmsptsa.org::c89bf389-92be-44d0-8d1d-3cfcf1206fa4" providerId="AD" clId="Web-{0841B58E-4A87-3F41-426E-A7F9C441E0FC}" dt="2025-09-24T17:23:46.026" v="19" actId="20577"/>
        <pc:sldMkLst>
          <pc:docMk/>
          <pc:sldMk cId="3425461844" sldId="270"/>
        </pc:sldMkLst>
        <pc:spChg chg="mod">
          <ac:chgData name="Su Huang (Math Club)" userId="S::suh@rmsptsa.org::c89bf389-92be-44d0-8d1d-3cfcf1206fa4" providerId="AD" clId="Web-{0841B58E-4A87-3F41-426E-A7F9C441E0FC}" dt="2025-09-24T17:23:46.026" v="19" actId="20577"/>
          <ac:spMkLst>
            <pc:docMk/>
            <pc:sldMk cId="3425461844" sldId="270"/>
            <ac:spMk id="3" creationId="{819B9E89-4944-C338-C12F-1661E07895A3}"/>
          </ac:spMkLst>
        </pc:spChg>
      </pc:sldChg>
    </pc:docChg>
  </pc:docChgLst>
  <pc:docChgLst>
    <pc:chgData name="Jian Li (Math Club)" userId="S::jianl@rmsptsa.org::3b8970ea-cdf8-428d-804c-cb24cf390562" providerId="AD" clId="Web-{0791C099-4B52-F8A2-0992-B28A0F124E76}"/>
    <pc:docChg chg="modSld">
      <pc:chgData name="Jian Li (Math Club)" userId="S::jianl@rmsptsa.org::3b8970ea-cdf8-428d-804c-cb24cf390562" providerId="AD" clId="Web-{0791C099-4B52-F8A2-0992-B28A0F124E76}" dt="2025-09-24T05:48:23.496" v="23" actId="20577"/>
      <pc:docMkLst>
        <pc:docMk/>
      </pc:docMkLst>
      <pc:sldChg chg="modSp">
        <pc:chgData name="Jian Li (Math Club)" userId="S::jianl@rmsptsa.org::3b8970ea-cdf8-428d-804c-cb24cf390562" providerId="AD" clId="Web-{0791C099-4B52-F8A2-0992-B28A0F124E76}" dt="2025-09-24T05:45:09.086" v="12" actId="20577"/>
        <pc:sldMkLst>
          <pc:docMk/>
          <pc:sldMk cId="0" sldId="260"/>
        </pc:sldMkLst>
        <pc:spChg chg="mod">
          <ac:chgData name="Jian Li (Math Club)" userId="S::jianl@rmsptsa.org::3b8970ea-cdf8-428d-804c-cb24cf390562" providerId="AD" clId="Web-{0791C099-4B52-F8A2-0992-B28A0F124E76}" dt="2025-09-24T05:45:09.086" v="12" actId="20577"/>
          <ac:spMkLst>
            <pc:docMk/>
            <pc:sldMk cId="0" sldId="260"/>
            <ac:spMk id="122" creationId="{00000000-0000-0000-0000-000000000000}"/>
          </ac:spMkLst>
        </pc:spChg>
      </pc:sldChg>
      <pc:sldChg chg="modSp">
        <pc:chgData name="Jian Li (Math Club)" userId="S::jianl@rmsptsa.org::3b8970ea-cdf8-428d-804c-cb24cf390562" providerId="AD" clId="Web-{0791C099-4B52-F8A2-0992-B28A0F124E76}" dt="2025-09-24T05:48:23.496" v="23" actId="20577"/>
        <pc:sldMkLst>
          <pc:docMk/>
          <pc:sldMk cId="0" sldId="267"/>
        </pc:sldMkLst>
        <pc:spChg chg="mod">
          <ac:chgData name="Jian Li (Math Club)" userId="S::jianl@rmsptsa.org::3b8970ea-cdf8-428d-804c-cb24cf390562" providerId="AD" clId="Web-{0791C099-4B52-F8A2-0992-B28A0F124E76}" dt="2025-09-24T05:48:23.496" v="23" actId="20577"/>
          <ac:spMkLst>
            <pc:docMk/>
            <pc:sldMk cId="0" sldId="267"/>
            <ac:spMk id="164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8625" y="685800"/>
            <a:ext cx="60007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" name="Google Shape;149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8625" y="685800"/>
            <a:ext cx="60007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" name="Google Shape;155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8625" y="685800"/>
            <a:ext cx="60007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1" name="Google Shape;161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8625" y="685800"/>
            <a:ext cx="60007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" name="Google Shape;167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8625" y="685800"/>
            <a:ext cx="60007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9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8625" y="685800"/>
            <a:ext cx="60007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1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8625" y="685800"/>
            <a:ext cx="60007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1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8625" y="685800"/>
            <a:ext cx="60007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25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8625" y="685800"/>
            <a:ext cx="60007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31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8625" y="685800"/>
            <a:ext cx="60007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3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8625" y="685800"/>
            <a:ext cx="60007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" name="Google Shape;143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8625" y="685800"/>
            <a:ext cx="60007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5"/>
          <p:cNvSpPr txBox="1">
            <a:spLocks noGrp="1"/>
          </p:cNvSpPr>
          <p:nvPr>
            <p:ph type="ctrTitle"/>
          </p:nvPr>
        </p:nvSpPr>
        <p:spPr>
          <a:xfrm>
            <a:off x="800100" y="598593"/>
            <a:ext cx="4800600" cy="12733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150"/>
              <a:buFont typeface="Calibri"/>
              <a:buNone/>
              <a:defRPr sz="315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5"/>
          <p:cNvSpPr txBox="1">
            <a:spLocks noGrp="1"/>
          </p:cNvSpPr>
          <p:nvPr>
            <p:ph type="subTitle" idx="1"/>
          </p:nvPr>
        </p:nvSpPr>
        <p:spPr>
          <a:xfrm>
            <a:off x="800100" y="1921087"/>
            <a:ext cx="4800600" cy="8830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260"/>
              <a:buNone/>
              <a:defRPr sz="1260"/>
            </a:lvl1pPr>
            <a:lvl2pPr lvl="1" algn="ctr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lvl="2" algn="ctr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945"/>
              <a:buNone/>
              <a:defRPr sz="945"/>
            </a:lvl3pPr>
            <a:lvl4pPr lvl="3" algn="ctr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840"/>
              <a:buNone/>
              <a:defRPr sz="839"/>
            </a:lvl4pPr>
            <a:lvl5pPr lvl="4" algn="ctr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840"/>
              <a:buNone/>
              <a:defRPr sz="839"/>
            </a:lvl5pPr>
            <a:lvl6pPr lvl="5" algn="ctr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840"/>
              <a:buNone/>
              <a:defRPr sz="839"/>
            </a:lvl6pPr>
            <a:lvl7pPr lvl="6" algn="ctr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840"/>
              <a:buNone/>
              <a:defRPr sz="839"/>
            </a:lvl7pPr>
            <a:lvl8pPr lvl="7" algn="ctr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840"/>
              <a:buNone/>
              <a:defRPr sz="839"/>
            </a:lvl8pPr>
            <a:lvl9pPr lvl="8" algn="ctr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840"/>
              <a:buNone/>
              <a:defRPr sz="839"/>
            </a:lvl9pPr>
          </a:lstStyle>
          <a:p>
            <a:endParaRPr/>
          </a:p>
        </p:txBody>
      </p:sp>
      <p:sp>
        <p:nvSpPr>
          <p:cNvPr id="18" name="Google Shape;18;p15"/>
          <p:cNvSpPr txBox="1">
            <a:spLocks noGrp="1"/>
          </p:cNvSpPr>
          <p:nvPr>
            <p:ph type="dt" idx="10"/>
          </p:nvPr>
        </p:nvSpPr>
        <p:spPr>
          <a:xfrm>
            <a:off x="440055" y="3390054"/>
            <a:ext cx="1440180" cy="1947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5"/>
          <p:cNvSpPr txBox="1">
            <a:spLocks noGrp="1"/>
          </p:cNvSpPr>
          <p:nvPr>
            <p:ph type="ftr" idx="11"/>
          </p:nvPr>
        </p:nvSpPr>
        <p:spPr>
          <a:xfrm>
            <a:off x="2120265" y="3390054"/>
            <a:ext cx="2160270" cy="1947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15"/>
          <p:cNvSpPr txBox="1">
            <a:spLocks noGrp="1"/>
          </p:cNvSpPr>
          <p:nvPr>
            <p:ph type="sldNum" idx="12"/>
          </p:nvPr>
        </p:nvSpPr>
        <p:spPr>
          <a:xfrm>
            <a:off x="4520565" y="3390054"/>
            <a:ext cx="1440180" cy="1947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4"/>
          <p:cNvSpPr txBox="1">
            <a:spLocks noGrp="1"/>
          </p:cNvSpPr>
          <p:nvPr>
            <p:ph type="title"/>
          </p:nvPr>
        </p:nvSpPr>
        <p:spPr>
          <a:xfrm>
            <a:off x="440055" y="194734"/>
            <a:ext cx="5520690" cy="7069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24"/>
          <p:cNvSpPr txBox="1">
            <a:spLocks noGrp="1"/>
          </p:cNvSpPr>
          <p:nvPr>
            <p:ph type="body" idx="1"/>
          </p:nvPr>
        </p:nvSpPr>
        <p:spPr>
          <a:xfrm rot="5400000">
            <a:off x="2040043" y="-626322"/>
            <a:ext cx="2320714" cy="55206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24"/>
          <p:cNvSpPr txBox="1">
            <a:spLocks noGrp="1"/>
          </p:cNvSpPr>
          <p:nvPr>
            <p:ph type="dt" idx="10"/>
          </p:nvPr>
        </p:nvSpPr>
        <p:spPr>
          <a:xfrm>
            <a:off x="440055" y="3390054"/>
            <a:ext cx="1440180" cy="1947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4"/>
          <p:cNvSpPr txBox="1">
            <a:spLocks noGrp="1"/>
          </p:cNvSpPr>
          <p:nvPr>
            <p:ph type="ftr" idx="11"/>
          </p:nvPr>
        </p:nvSpPr>
        <p:spPr>
          <a:xfrm>
            <a:off x="2120265" y="3390054"/>
            <a:ext cx="2160270" cy="1947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24"/>
          <p:cNvSpPr txBox="1">
            <a:spLocks noGrp="1"/>
          </p:cNvSpPr>
          <p:nvPr>
            <p:ph type="sldNum" idx="12"/>
          </p:nvPr>
        </p:nvSpPr>
        <p:spPr>
          <a:xfrm>
            <a:off x="4520565" y="3390054"/>
            <a:ext cx="1440180" cy="1947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5"/>
          <p:cNvSpPr txBox="1">
            <a:spLocks noGrp="1"/>
          </p:cNvSpPr>
          <p:nvPr>
            <p:ph type="title"/>
          </p:nvPr>
        </p:nvSpPr>
        <p:spPr>
          <a:xfrm rot="5400000">
            <a:off x="3720835" y="1054470"/>
            <a:ext cx="3099647" cy="13801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5"/>
          <p:cNvSpPr txBox="1">
            <a:spLocks noGrp="1"/>
          </p:cNvSpPr>
          <p:nvPr>
            <p:ph type="body" idx="1"/>
          </p:nvPr>
        </p:nvSpPr>
        <p:spPr>
          <a:xfrm rot="5400000">
            <a:off x="920486" y="-285697"/>
            <a:ext cx="3099647" cy="40605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25"/>
          <p:cNvSpPr txBox="1">
            <a:spLocks noGrp="1"/>
          </p:cNvSpPr>
          <p:nvPr>
            <p:ph type="dt" idx="10"/>
          </p:nvPr>
        </p:nvSpPr>
        <p:spPr>
          <a:xfrm>
            <a:off x="440055" y="3390054"/>
            <a:ext cx="1440180" cy="1947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25"/>
          <p:cNvSpPr txBox="1">
            <a:spLocks noGrp="1"/>
          </p:cNvSpPr>
          <p:nvPr>
            <p:ph type="ftr" idx="11"/>
          </p:nvPr>
        </p:nvSpPr>
        <p:spPr>
          <a:xfrm>
            <a:off x="2120265" y="3390054"/>
            <a:ext cx="2160270" cy="1947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25"/>
          <p:cNvSpPr txBox="1">
            <a:spLocks noGrp="1"/>
          </p:cNvSpPr>
          <p:nvPr>
            <p:ph type="sldNum" idx="12"/>
          </p:nvPr>
        </p:nvSpPr>
        <p:spPr>
          <a:xfrm>
            <a:off x="4520565" y="3390054"/>
            <a:ext cx="1440180" cy="1947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6"/>
          <p:cNvSpPr txBox="1">
            <a:spLocks noGrp="1"/>
          </p:cNvSpPr>
          <p:nvPr>
            <p:ph type="title"/>
          </p:nvPr>
        </p:nvSpPr>
        <p:spPr>
          <a:xfrm>
            <a:off x="440055" y="194734"/>
            <a:ext cx="5520690" cy="7069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6"/>
          <p:cNvSpPr txBox="1">
            <a:spLocks noGrp="1"/>
          </p:cNvSpPr>
          <p:nvPr>
            <p:ph type="body" idx="1"/>
          </p:nvPr>
        </p:nvSpPr>
        <p:spPr>
          <a:xfrm>
            <a:off x="440055" y="973666"/>
            <a:ext cx="5520690" cy="23207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6"/>
          <p:cNvSpPr txBox="1">
            <a:spLocks noGrp="1"/>
          </p:cNvSpPr>
          <p:nvPr>
            <p:ph type="dt" idx="10"/>
          </p:nvPr>
        </p:nvSpPr>
        <p:spPr>
          <a:xfrm>
            <a:off x="440055" y="3390054"/>
            <a:ext cx="1440180" cy="1947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6"/>
          <p:cNvSpPr txBox="1">
            <a:spLocks noGrp="1"/>
          </p:cNvSpPr>
          <p:nvPr>
            <p:ph type="ftr" idx="11"/>
          </p:nvPr>
        </p:nvSpPr>
        <p:spPr>
          <a:xfrm>
            <a:off x="2120265" y="3390054"/>
            <a:ext cx="2160270" cy="1947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6"/>
          <p:cNvSpPr txBox="1">
            <a:spLocks noGrp="1"/>
          </p:cNvSpPr>
          <p:nvPr>
            <p:ph type="sldNum" idx="12"/>
          </p:nvPr>
        </p:nvSpPr>
        <p:spPr>
          <a:xfrm>
            <a:off x="4520565" y="3390054"/>
            <a:ext cx="1440180" cy="1947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7"/>
          <p:cNvSpPr txBox="1">
            <a:spLocks noGrp="1"/>
          </p:cNvSpPr>
          <p:nvPr>
            <p:ph type="title"/>
          </p:nvPr>
        </p:nvSpPr>
        <p:spPr>
          <a:xfrm>
            <a:off x="436721" y="911860"/>
            <a:ext cx="5520690" cy="1521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150"/>
              <a:buFont typeface="Calibri"/>
              <a:buNone/>
              <a:defRPr sz="315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7"/>
          <p:cNvSpPr txBox="1">
            <a:spLocks noGrp="1"/>
          </p:cNvSpPr>
          <p:nvPr>
            <p:ph type="body" idx="1"/>
          </p:nvPr>
        </p:nvSpPr>
        <p:spPr>
          <a:xfrm>
            <a:off x="436721" y="2447714"/>
            <a:ext cx="5520690" cy="8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1260"/>
              <a:buNone/>
              <a:defRPr sz="126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rgbClr val="888888"/>
              </a:buClr>
              <a:buSzPts val="1050"/>
              <a:buNone/>
              <a:defRPr sz="105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rgbClr val="888888"/>
              </a:buClr>
              <a:buSzPts val="945"/>
              <a:buNone/>
              <a:defRPr sz="945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rgbClr val="888888"/>
              </a:buClr>
              <a:buSzPts val="840"/>
              <a:buNone/>
              <a:defRPr sz="839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rgbClr val="888888"/>
              </a:buClr>
              <a:buSzPts val="840"/>
              <a:buNone/>
              <a:defRPr sz="839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rgbClr val="888888"/>
              </a:buClr>
              <a:buSzPts val="840"/>
              <a:buNone/>
              <a:defRPr sz="839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rgbClr val="888888"/>
              </a:buClr>
              <a:buSzPts val="840"/>
              <a:buNone/>
              <a:defRPr sz="839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rgbClr val="888888"/>
              </a:buClr>
              <a:buSzPts val="840"/>
              <a:buNone/>
              <a:defRPr sz="839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rgbClr val="888888"/>
              </a:buClr>
              <a:buSzPts val="840"/>
              <a:buNone/>
              <a:defRPr sz="839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17"/>
          <p:cNvSpPr txBox="1">
            <a:spLocks noGrp="1"/>
          </p:cNvSpPr>
          <p:nvPr>
            <p:ph type="dt" idx="10"/>
          </p:nvPr>
        </p:nvSpPr>
        <p:spPr>
          <a:xfrm>
            <a:off x="440055" y="3390054"/>
            <a:ext cx="1440180" cy="1947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7"/>
          <p:cNvSpPr txBox="1">
            <a:spLocks noGrp="1"/>
          </p:cNvSpPr>
          <p:nvPr>
            <p:ph type="ftr" idx="11"/>
          </p:nvPr>
        </p:nvSpPr>
        <p:spPr>
          <a:xfrm>
            <a:off x="2120265" y="3390054"/>
            <a:ext cx="2160270" cy="1947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7"/>
          <p:cNvSpPr txBox="1">
            <a:spLocks noGrp="1"/>
          </p:cNvSpPr>
          <p:nvPr>
            <p:ph type="sldNum" idx="12"/>
          </p:nvPr>
        </p:nvSpPr>
        <p:spPr>
          <a:xfrm>
            <a:off x="4520565" y="3390054"/>
            <a:ext cx="1440180" cy="1947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8"/>
          <p:cNvSpPr txBox="1">
            <a:spLocks noGrp="1"/>
          </p:cNvSpPr>
          <p:nvPr>
            <p:ph type="title"/>
          </p:nvPr>
        </p:nvSpPr>
        <p:spPr>
          <a:xfrm>
            <a:off x="440055" y="194734"/>
            <a:ext cx="5520690" cy="7069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8"/>
          <p:cNvSpPr txBox="1">
            <a:spLocks noGrp="1"/>
          </p:cNvSpPr>
          <p:nvPr>
            <p:ph type="body" idx="1"/>
          </p:nvPr>
        </p:nvSpPr>
        <p:spPr>
          <a:xfrm>
            <a:off x="440055" y="973666"/>
            <a:ext cx="2720340" cy="23207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18"/>
          <p:cNvSpPr txBox="1">
            <a:spLocks noGrp="1"/>
          </p:cNvSpPr>
          <p:nvPr>
            <p:ph type="body" idx="2"/>
          </p:nvPr>
        </p:nvSpPr>
        <p:spPr>
          <a:xfrm>
            <a:off x="3240405" y="973666"/>
            <a:ext cx="2720340" cy="23207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18"/>
          <p:cNvSpPr txBox="1">
            <a:spLocks noGrp="1"/>
          </p:cNvSpPr>
          <p:nvPr>
            <p:ph type="dt" idx="10"/>
          </p:nvPr>
        </p:nvSpPr>
        <p:spPr>
          <a:xfrm>
            <a:off x="440055" y="3390054"/>
            <a:ext cx="1440180" cy="1947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8"/>
          <p:cNvSpPr txBox="1">
            <a:spLocks noGrp="1"/>
          </p:cNvSpPr>
          <p:nvPr>
            <p:ph type="ftr" idx="11"/>
          </p:nvPr>
        </p:nvSpPr>
        <p:spPr>
          <a:xfrm>
            <a:off x="2120265" y="3390054"/>
            <a:ext cx="2160270" cy="1947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8"/>
          <p:cNvSpPr txBox="1">
            <a:spLocks noGrp="1"/>
          </p:cNvSpPr>
          <p:nvPr>
            <p:ph type="sldNum" idx="12"/>
          </p:nvPr>
        </p:nvSpPr>
        <p:spPr>
          <a:xfrm>
            <a:off x="4520565" y="3390054"/>
            <a:ext cx="1440180" cy="1947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9"/>
          <p:cNvSpPr txBox="1">
            <a:spLocks noGrp="1"/>
          </p:cNvSpPr>
          <p:nvPr>
            <p:ph type="title"/>
          </p:nvPr>
        </p:nvSpPr>
        <p:spPr>
          <a:xfrm>
            <a:off x="440889" y="194734"/>
            <a:ext cx="5520690" cy="7069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9"/>
          <p:cNvSpPr txBox="1">
            <a:spLocks noGrp="1"/>
          </p:cNvSpPr>
          <p:nvPr>
            <p:ph type="body" idx="1"/>
          </p:nvPr>
        </p:nvSpPr>
        <p:spPr>
          <a:xfrm>
            <a:off x="440889" y="896620"/>
            <a:ext cx="2707838" cy="4394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260"/>
              <a:buNone/>
              <a:defRPr sz="1260" b="1"/>
            </a:lvl1pPr>
            <a:lvl2pPr marL="914400" lvl="1" indent="-228600" algn="l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 b="1"/>
            </a:lvl2pPr>
            <a:lvl3pPr marL="1371600" lvl="2" indent="-228600" algn="l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945"/>
              <a:buNone/>
              <a:defRPr sz="945" b="1"/>
            </a:lvl3pPr>
            <a:lvl4pPr marL="1828800" lvl="3" indent="-228600" algn="l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840"/>
              <a:buNone/>
              <a:defRPr sz="839" b="1"/>
            </a:lvl4pPr>
            <a:lvl5pPr marL="2286000" lvl="4" indent="-228600" algn="l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840"/>
              <a:buNone/>
              <a:defRPr sz="839" b="1"/>
            </a:lvl5pPr>
            <a:lvl6pPr marL="2743200" lvl="5" indent="-228600" algn="l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840"/>
              <a:buNone/>
              <a:defRPr sz="839" b="1"/>
            </a:lvl6pPr>
            <a:lvl7pPr marL="3200400" lvl="6" indent="-228600" algn="l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840"/>
              <a:buNone/>
              <a:defRPr sz="839" b="1"/>
            </a:lvl7pPr>
            <a:lvl8pPr marL="3657600" lvl="7" indent="-228600" algn="l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840"/>
              <a:buNone/>
              <a:defRPr sz="839" b="1"/>
            </a:lvl8pPr>
            <a:lvl9pPr marL="4114800" lvl="8" indent="-228600" algn="l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840"/>
              <a:buNone/>
              <a:defRPr sz="839" b="1"/>
            </a:lvl9pPr>
          </a:lstStyle>
          <a:p>
            <a:endParaRPr/>
          </a:p>
        </p:txBody>
      </p:sp>
      <p:sp>
        <p:nvSpPr>
          <p:cNvPr id="43" name="Google Shape;43;p19"/>
          <p:cNvSpPr txBox="1">
            <a:spLocks noGrp="1"/>
          </p:cNvSpPr>
          <p:nvPr>
            <p:ph type="body" idx="2"/>
          </p:nvPr>
        </p:nvSpPr>
        <p:spPr>
          <a:xfrm>
            <a:off x="440889" y="1336040"/>
            <a:ext cx="2707838" cy="19651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9"/>
          <p:cNvSpPr txBox="1">
            <a:spLocks noGrp="1"/>
          </p:cNvSpPr>
          <p:nvPr>
            <p:ph type="body" idx="3"/>
          </p:nvPr>
        </p:nvSpPr>
        <p:spPr>
          <a:xfrm>
            <a:off x="3240405" y="896620"/>
            <a:ext cx="2721174" cy="4394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260"/>
              <a:buNone/>
              <a:defRPr sz="1260" b="1"/>
            </a:lvl1pPr>
            <a:lvl2pPr marL="914400" lvl="1" indent="-228600" algn="l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 b="1"/>
            </a:lvl2pPr>
            <a:lvl3pPr marL="1371600" lvl="2" indent="-228600" algn="l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945"/>
              <a:buNone/>
              <a:defRPr sz="945" b="1"/>
            </a:lvl3pPr>
            <a:lvl4pPr marL="1828800" lvl="3" indent="-228600" algn="l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840"/>
              <a:buNone/>
              <a:defRPr sz="839" b="1"/>
            </a:lvl4pPr>
            <a:lvl5pPr marL="2286000" lvl="4" indent="-228600" algn="l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840"/>
              <a:buNone/>
              <a:defRPr sz="839" b="1"/>
            </a:lvl5pPr>
            <a:lvl6pPr marL="2743200" lvl="5" indent="-228600" algn="l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840"/>
              <a:buNone/>
              <a:defRPr sz="839" b="1"/>
            </a:lvl6pPr>
            <a:lvl7pPr marL="3200400" lvl="6" indent="-228600" algn="l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840"/>
              <a:buNone/>
              <a:defRPr sz="839" b="1"/>
            </a:lvl7pPr>
            <a:lvl8pPr marL="3657600" lvl="7" indent="-228600" algn="l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840"/>
              <a:buNone/>
              <a:defRPr sz="839" b="1"/>
            </a:lvl8pPr>
            <a:lvl9pPr marL="4114800" lvl="8" indent="-228600" algn="l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840"/>
              <a:buNone/>
              <a:defRPr sz="839" b="1"/>
            </a:lvl9pPr>
          </a:lstStyle>
          <a:p>
            <a:endParaRPr/>
          </a:p>
        </p:txBody>
      </p:sp>
      <p:sp>
        <p:nvSpPr>
          <p:cNvPr id="45" name="Google Shape;45;p19"/>
          <p:cNvSpPr txBox="1">
            <a:spLocks noGrp="1"/>
          </p:cNvSpPr>
          <p:nvPr>
            <p:ph type="body" idx="4"/>
          </p:nvPr>
        </p:nvSpPr>
        <p:spPr>
          <a:xfrm>
            <a:off x="3240405" y="1336040"/>
            <a:ext cx="2721174" cy="19651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19"/>
          <p:cNvSpPr txBox="1">
            <a:spLocks noGrp="1"/>
          </p:cNvSpPr>
          <p:nvPr>
            <p:ph type="dt" idx="10"/>
          </p:nvPr>
        </p:nvSpPr>
        <p:spPr>
          <a:xfrm>
            <a:off x="440055" y="3390054"/>
            <a:ext cx="1440180" cy="1947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9"/>
          <p:cNvSpPr txBox="1">
            <a:spLocks noGrp="1"/>
          </p:cNvSpPr>
          <p:nvPr>
            <p:ph type="ftr" idx="11"/>
          </p:nvPr>
        </p:nvSpPr>
        <p:spPr>
          <a:xfrm>
            <a:off x="2120265" y="3390054"/>
            <a:ext cx="2160270" cy="1947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9"/>
          <p:cNvSpPr txBox="1">
            <a:spLocks noGrp="1"/>
          </p:cNvSpPr>
          <p:nvPr>
            <p:ph type="sldNum" idx="12"/>
          </p:nvPr>
        </p:nvSpPr>
        <p:spPr>
          <a:xfrm>
            <a:off x="4520565" y="3390054"/>
            <a:ext cx="1440180" cy="1947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0"/>
          <p:cNvSpPr txBox="1">
            <a:spLocks noGrp="1"/>
          </p:cNvSpPr>
          <p:nvPr>
            <p:ph type="title"/>
          </p:nvPr>
        </p:nvSpPr>
        <p:spPr>
          <a:xfrm>
            <a:off x="440055" y="194734"/>
            <a:ext cx="5520690" cy="7069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20"/>
          <p:cNvSpPr txBox="1">
            <a:spLocks noGrp="1"/>
          </p:cNvSpPr>
          <p:nvPr>
            <p:ph type="dt" idx="10"/>
          </p:nvPr>
        </p:nvSpPr>
        <p:spPr>
          <a:xfrm>
            <a:off x="440055" y="3390054"/>
            <a:ext cx="1440180" cy="1947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20"/>
          <p:cNvSpPr txBox="1">
            <a:spLocks noGrp="1"/>
          </p:cNvSpPr>
          <p:nvPr>
            <p:ph type="ftr" idx="11"/>
          </p:nvPr>
        </p:nvSpPr>
        <p:spPr>
          <a:xfrm>
            <a:off x="2120265" y="3390054"/>
            <a:ext cx="2160270" cy="1947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20"/>
          <p:cNvSpPr txBox="1">
            <a:spLocks noGrp="1"/>
          </p:cNvSpPr>
          <p:nvPr>
            <p:ph type="sldNum" idx="12"/>
          </p:nvPr>
        </p:nvSpPr>
        <p:spPr>
          <a:xfrm>
            <a:off x="4520565" y="3390054"/>
            <a:ext cx="1440180" cy="1947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1"/>
          <p:cNvSpPr txBox="1">
            <a:spLocks noGrp="1"/>
          </p:cNvSpPr>
          <p:nvPr>
            <p:ph type="dt" idx="10"/>
          </p:nvPr>
        </p:nvSpPr>
        <p:spPr>
          <a:xfrm>
            <a:off x="440055" y="3390054"/>
            <a:ext cx="1440180" cy="1947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1"/>
          <p:cNvSpPr txBox="1">
            <a:spLocks noGrp="1"/>
          </p:cNvSpPr>
          <p:nvPr>
            <p:ph type="ftr" idx="11"/>
          </p:nvPr>
        </p:nvSpPr>
        <p:spPr>
          <a:xfrm>
            <a:off x="2120265" y="3390054"/>
            <a:ext cx="2160270" cy="1947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21"/>
          <p:cNvSpPr txBox="1">
            <a:spLocks noGrp="1"/>
          </p:cNvSpPr>
          <p:nvPr>
            <p:ph type="sldNum" idx="12"/>
          </p:nvPr>
        </p:nvSpPr>
        <p:spPr>
          <a:xfrm>
            <a:off x="4520565" y="3390054"/>
            <a:ext cx="1440180" cy="1947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2"/>
          <p:cNvSpPr txBox="1">
            <a:spLocks noGrp="1"/>
          </p:cNvSpPr>
          <p:nvPr>
            <p:ph type="title"/>
          </p:nvPr>
        </p:nvSpPr>
        <p:spPr>
          <a:xfrm>
            <a:off x="440889" y="243840"/>
            <a:ext cx="2064424" cy="853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1680"/>
              <a:buFont typeface="Calibri"/>
              <a:buNone/>
              <a:defRPr sz="1679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2"/>
          <p:cNvSpPr txBox="1">
            <a:spLocks noGrp="1"/>
          </p:cNvSpPr>
          <p:nvPr>
            <p:ph type="body" idx="1"/>
          </p:nvPr>
        </p:nvSpPr>
        <p:spPr>
          <a:xfrm>
            <a:off x="2721174" y="526627"/>
            <a:ext cx="3240405" cy="25992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3528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Char char="•"/>
              <a:defRPr sz="1679"/>
            </a:lvl1pPr>
            <a:lvl2pPr marL="914400" lvl="1" indent="-321944" algn="l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1470"/>
              <a:buChar char="•"/>
              <a:defRPr sz="1470"/>
            </a:lvl2pPr>
            <a:lvl3pPr marL="1371600" lvl="2" indent="-308610" algn="l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1260"/>
              <a:buChar char="•"/>
              <a:defRPr sz="1260"/>
            </a:lvl3pPr>
            <a:lvl4pPr marL="1828800" lvl="3" indent="-295275" algn="l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1050"/>
              <a:buChar char="•"/>
              <a:defRPr sz="1050"/>
            </a:lvl4pPr>
            <a:lvl5pPr marL="2286000" lvl="4" indent="-295275" algn="l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1050"/>
              <a:buChar char="•"/>
              <a:defRPr sz="1050"/>
            </a:lvl5pPr>
            <a:lvl6pPr marL="2743200" lvl="5" indent="-295275" algn="l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1050"/>
              <a:buChar char="•"/>
              <a:defRPr sz="1050"/>
            </a:lvl6pPr>
            <a:lvl7pPr marL="3200400" lvl="6" indent="-295275" algn="l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1050"/>
              <a:buChar char="•"/>
              <a:defRPr sz="1050"/>
            </a:lvl7pPr>
            <a:lvl8pPr marL="3657600" lvl="7" indent="-295275" algn="l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1050"/>
              <a:buChar char="•"/>
              <a:defRPr sz="1050"/>
            </a:lvl8pPr>
            <a:lvl9pPr marL="4114800" lvl="8" indent="-295275" algn="l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1050"/>
              <a:buChar char="•"/>
              <a:defRPr sz="1050"/>
            </a:lvl9pPr>
          </a:lstStyle>
          <a:p>
            <a:endParaRPr/>
          </a:p>
        </p:txBody>
      </p:sp>
      <p:sp>
        <p:nvSpPr>
          <p:cNvPr id="61" name="Google Shape;61;p22"/>
          <p:cNvSpPr txBox="1">
            <a:spLocks noGrp="1"/>
          </p:cNvSpPr>
          <p:nvPr>
            <p:ph type="body" idx="2"/>
          </p:nvPr>
        </p:nvSpPr>
        <p:spPr>
          <a:xfrm>
            <a:off x="440889" y="1097280"/>
            <a:ext cx="2064424" cy="20328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840"/>
              <a:buNone/>
              <a:defRPr sz="839"/>
            </a:lvl1pPr>
            <a:lvl2pPr marL="914400" lvl="1" indent="-228600" algn="l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735"/>
              <a:buNone/>
              <a:defRPr sz="735"/>
            </a:lvl2pPr>
            <a:lvl3pPr marL="1371600" lvl="2" indent="-228600" algn="l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630"/>
              <a:buNone/>
              <a:defRPr sz="630"/>
            </a:lvl3pPr>
            <a:lvl4pPr marL="1828800" lvl="3" indent="-228600" algn="l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525"/>
              <a:buNone/>
              <a:defRPr sz="525"/>
            </a:lvl4pPr>
            <a:lvl5pPr marL="2286000" lvl="4" indent="-228600" algn="l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525"/>
              <a:buNone/>
              <a:defRPr sz="525"/>
            </a:lvl5pPr>
            <a:lvl6pPr marL="2743200" lvl="5" indent="-228600" algn="l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525"/>
              <a:buNone/>
              <a:defRPr sz="525"/>
            </a:lvl6pPr>
            <a:lvl7pPr marL="3200400" lvl="6" indent="-228600" algn="l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525"/>
              <a:buNone/>
              <a:defRPr sz="525"/>
            </a:lvl7pPr>
            <a:lvl8pPr marL="3657600" lvl="7" indent="-228600" algn="l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525"/>
              <a:buNone/>
              <a:defRPr sz="525"/>
            </a:lvl8pPr>
            <a:lvl9pPr marL="4114800" lvl="8" indent="-228600" algn="l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525"/>
              <a:buNone/>
              <a:defRPr sz="525"/>
            </a:lvl9pPr>
          </a:lstStyle>
          <a:p>
            <a:endParaRPr/>
          </a:p>
        </p:txBody>
      </p:sp>
      <p:sp>
        <p:nvSpPr>
          <p:cNvPr id="62" name="Google Shape;62;p22"/>
          <p:cNvSpPr txBox="1">
            <a:spLocks noGrp="1"/>
          </p:cNvSpPr>
          <p:nvPr>
            <p:ph type="dt" idx="10"/>
          </p:nvPr>
        </p:nvSpPr>
        <p:spPr>
          <a:xfrm>
            <a:off x="440055" y="3390054"/>
            <a:ext cx="1440180" cy="1947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2"/>
          <p:cNvSpPr txBox="1">
            <a:spLocks noGrp="1"/>
          </p:cNvSpPr>
          <p:nvPr>
            <p:ph type="ftr" idx="11"/>
          </p:nvPr>
        </p:nvSpPr>
        <p:spPr>
          <a:xfrm>
            <a:off x="2120265" y="3390054"/>
            <a:ext cx="2160270" cy="1947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22"/>
          <p:cNvSpPr txBox="1">
            <a:spLocks noGrp="1"/>
          </p:cNvSpPr>
          <p:nvPr>
            <p:ph type="sldNum" idx="12"/>
          </p:nvPr>
        </p:nvSpPr>
        <p:spPr>
          <a:xfrm>
            <a:off x="4520565" y="3390054"/>
            <a:ext cx="1440180" cy="1947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3"/>
          <p:cNvSpPr txBox="1">
            <a:spLocks noGrp="1"/>
          </p:cNvSpPr>
          <p:nvPr>
            <p:ph type="title"/>
          </p:nvPr>
        </p:nvSpPr>
        <p:spPr>
          <a:xfrm>
            <a:off x="440889" y="243840"/>
            <a:ext cx="2064424" cy="853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1680"/>
              <a:buFont typeface="Calibri"/>
              <a:buNone/>
              <a:defRPr sz="1679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3"/>
          <p:cNvSpPr>
            <a:spLocks noGrp="1"/>
          </p:cNvSpPr>
          <p:nvPr>
            <p:ph type="pic" idx="2"/>
          </p:nvPr>
        </p:nvSpPr>
        <p:spPr>
          <a:xfrm>
            <a:off x="2721174" y="526627"/>
            <a:ext cx="3240405" cy="2599267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23"/>
          <p:cNvSpPr txBox="1">
            <a:spLocks noGrp="1"/>
          </p:cNvSpPr>
          <p:nvPr>
            <p:ph type="body" idx="1"/>
          </p:nvPr>
        </p:nvSpPr>
        <p:spPr>
          <a:xfrm>
            <a:off x="440889" y="1097280"/>
            <a:ext cx="2064424" cy="20328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840"/>
              <a:buNone/>
              <a:defRPr sz="839"/>
            </a:lvl1pPr>
            <a:lvl2pPr marL="914400" lvl="1" indent="-228600" algn="l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735"/>
              <a:buNone/>
              <a:defRPr sz="735"/>
            </a:lvl2pPr>
            <a:lvl3pPr marL="1371600" lvl="2" indent="-228600" algn="l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630"/>
              <a:buNone/>
              <a:defRPr sz="630"/>
            </a:lvl3pPr>
            <a:lvl4pPr marL="1828800" lvl="3" indent="-228600" algn="l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525"/>
              <a:buNone/>
              <a:defRPr sz="525"/>
            </a:lvl4pPr>
            <a:lvl5pPr marL="2286000" lvl="4" indent="-228600" algn="l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525"/>
              <a:buNone/>
              <a:defRPr sz="525"/>
            </a:lvl5pPr>
            <a:lvl6pPr marL="2743200" lvl="5" indent="-228600" algn="l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525"/>
              <a:buNone/>
              <a:defRPr sz="525"/>
            </a:lvl6pPr>
            <a:lvl7pPr marL="3200400" lvl="6" indent="-228600" algn="l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525"/>
              <a:buNone/>
              <a:defRPr sz="525"/>
            </a:lvl7pPr>
            <a:lvl8pPr marL="3657600" lvl="7" indent="-228600" algn="l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525"/>
              <a:buNone/>
              <a:defRPr sz="525"/>
            </a:lvl8pPr>
            <a:lvl9pPr marL="4114800" lvl="8" indent="-228600" algn="l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525"/>
              <a:buNone/>
              <a:defRPr sz="525"/>
            </a:lvl9pPr>
          </a:lstStyle>
          <a:p>
            <a:endParaRPr/>
          </a:p>
        </p:txBody>
      </p:sp>
      <p:sp>
        <p:nvSpPr>
          <p:cNvPr id="69" name="Google Shape;69;p23"/>
          <p:cNvSpPr txBox="1">
            <a:spLocks noGrp="1"/>
          </p:cNvSpPr>
          <p:nvPr>
            <p:ph type="dt" idx="10"/>
          </p:nvPr>
        </p:nvSpPr>
        <p:spPr>
          <a:xfrm>
            <a:off x="440055" y="3390054"/>
            <a:ext cx="1440180" cy="1947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3"/>
          <p:cNvSpPr txBox="1">
            <a:spLocks noGrp="1"/>
          </p:cNvSpPr>
          <p:nvPr>
            <p:ph type="ftr" idx="11"/>
          </p:nvPr>
        </p:nvSpPr>
        <p:spPr>
          <a:xfrm>
            <a:off x="2120265" y="3390054"/>
            <a:ext cx="2160270" cy="1947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23"/>
          <p:cNvSpPr txBox="1">
            <a:spLocks noGrp="1"/>
          </p:cNvSpPr>
          <p:nvPr>
            <p:ph type="sldNum" idx="12"/>
          </p:nvPr>
        </p:nvSpPr>
        <p:spPr>
          <a:xfrm>
            <a:off x="4520565" y="3390054"/>
            <a:ext cx="1440180" cy="1947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4"/>
          <p:cNvSpPr txBox="1">
            <a:spLocks noGrp="1"/>
          </p:cNvSpPr>
          <p:nvPr>
            <p:ph type="title"/>
          </p:nvPr>
        </p:nvSpPr>
        <p:spPr>
          <a:xfrm>
            <a:off x="440055" y="194734"/>
            <a:ext cx="5520690" cy="7069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310"/>
              <a:buFont typeface="Calibri"/>
              <a:buNone/>
              <a:defRPr sz="2310" b="0" i="0" u="none" strike="noStrike" cap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4"/>
          <p:cNvSpPr txBox="1">
            <a:spLocks noGrp="1"/>
          </p:cNvSpPr>
          <p:nvPr>
            <p:ph type="body" idx="1"/>
          </p:nvPr>
        </p:nvSpPr>
        <p:spPr>
          <a:xfrm>
            <a:off x="440055" y="973666"/>
            <a:ext cx="5520690" cy="23207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21945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470"/>
              <a:buFont typeface="Arial"/>
              <a:buChar char="•"/>
              <a:defRPr sz="147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08610" algn="l" rtl="0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1260"/>
              <a:buFont typeface="Arial"/>
              <a:buChar char="•"/>
              <a:defRPr sz="12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5275" algn="l" rtl="0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1050"/>
              <a:buFont typeface="Arial"/>
              <a:buChar char="•"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88607" algn="l" rtl="0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945"/>
              <a:buFont typeface="Arial"/>
              <a:buChar char="•"/>
              <a:defRPr sz="94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88607" algn="l" rtl="0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945"/>
              <a:buFont typeface="Arial"/>
              <a:buChar char="•"/>
              <a:defRPr sz="94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88607" algn="l" rtl="0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945"/>
              <a:buFont typeface="Arial"/>
              <a:buChar char="•"/>
              <a:defRPr sz="94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88607" algn="l" rtl="0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945"/>
              <a:buFont typeface="Arial"/>
              <a:buChar char="•"/>
              <a:defRPr sz="94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88607" algn="l" rtl="0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945"/>
              <a:buFont typeface="Arial"/>
              <a:buChar char="•"/>
              <a:defRPr sz="94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88607" algn="l" rtl="0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945"/>
              <a:buFont typeface="Arial"/>
              <a:buChar char="•"/>
              <a:defRPr sz="94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4"/>
          <p:cNvSpPr txBox="1">
            <a:spLocks noGrp="1"/>
          </p:cNvSpPr>
          <p:nvPr>
            <p:ph type="dt" idx="10"/>
          </p:nvPr>
        </p:nvSpPr>
        <p:spPr>
          <a:xfrm>
            <a:off x="440055" y="3390054"/>
            <a:ext cx="1440180" cy="1947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63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4"/>
          <p:cNvSpPr txBox="1">
            <a:spLocks noGrp="1"/>
          </p:cNvSpPr>
          <p:nvPr>
            <p:ph type="ftr" idx="11"/>
          </p:nvPr>
        </p:nvSpPr>
        <p:spPr>
          <a:xfrm>
            <a:off x="2120265" y="3390054"/>
            <a:ext cx="2160270" cy="1947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4"/>
          <p:cNvSpPr txBox="1">
            <a:spLocks noGrp="1"/>
          </p:cNvSpPr>
          <p:nvPr>
            <p:ph type="sldNum" idx="12"/>
          </p:nvPr>
        </p:nvSpPr>
        <p:spPr>
          <a:xfrm>
            <a:off x="4520565" y="3390054"/>
            <a:ext cx="1440180" cy="1947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63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63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63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63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63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63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63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63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63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grpSp>
        <p:nvGrpSpPr>
          <p:cNvPr id="11" name="Google Shape;11;p14"/>
          <p:cNvGrpSpPr/>
          <p:nvPr/>
        </p:nvGrpSpPr>
        <p:grpSpPr>
          <a:xfrm>
            <a:off x="4882871" y="3246328"/>
            <a:ext cx="1601058" cy="393833"/>
            <a:chOff x="471583" y="112355"/>
            <a:chExt cx="1601058" cy="393833"/>
          </a:xfrm>
        </p:grpSpPr>
        <p:pic>
          <p:nvPicPr>
            <p:cNvPr id="12" name="Google Shape;12;p14"/>
            <p:cNvPicPr preferRelativeResize="0"/>
            <p:nvPr/>
          </p:nvPicPr>
          <p:blipFill rotWithShape="1">
            <a:blip r:embed="rId13">
              <a:alphaModFix/>
            </a:blip>
            <a:srcRect/>
            <a:stretch/>
          </p:blipFill>
          <p:spPr>
            <a:xfrm>
              <a:off x="471583" y="165895"/>
              <a:ext cx="340293" cy="340293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3" name="Google Shape;13;p14"/>
            <p:cNvSpPr txBox="1"/>
            <p:nvPr/>
          </p:nvSpPr>
          <p:spPr>
            <a:xfrm>
              <a:off x="720651" y="112355"/>
              <a:ext cx="1351990" cy="38779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 b="0" i="0" u="none" strike="noStrike" cap="none">
                  <a:solidFill>
                    <a:schemeClr val="dk1"/>
                  </a:solidFill>
                  <a:latin typeface="Roboto Black"/>
                  <a:ea typeface="Roboto Black"/>
                  <a:cs typeface="Roboto Black"/>
                  <a:sym typeface="Roboto Black"/>
                </a:rPr>
                <a:t>RMSMC</a:t>
              </a:r>
              <a:endParaRPr/>
            </a:p>
          </p:txBody>
        </p:sp>
      </p:grpSp>
      <p:sp>
        <p:nvSpPr>
          <p:cNvPr id="14" name="Google Shape;14;p14"/>
          <p:cNvSpPr/>
          <p:nvPr/>
        </p:nvSpPr>
        <p:spPr>
          <a:xfrm>
            <a:off x="-5542" y="-4622"/>
            <a:ext cx="6400800" cy="3662221"/>
          </a:xfrm>
          <a:prstGeom prst="rect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09725" tIns="54850" rIns="109725" bIns="5485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16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mathcounts.org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academicsarecool.com/#/home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newportmathclub.com/kpmt.html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mustangmath.com/" TargetMode="Externa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rmsptsa.org/Page/Programs/MathClub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rmsmath.sharplogic.com/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mathclubchair@rmsptsa.org" TargetMode="External"/><Relationship Id="rId5" Type="http://schemas.openxmlformats.org/officeDocument/2006/relationships/hyperlink" Target="https://chat.whatsapp.com/FM4PsKz9cx94079DNVtMTK" TargetMode="External"/><Relationship Id="rId4" Type="http://schemas.openxmlformats.org/officeDocument/2006/relationships/hyperlink" Target="https://rmsptsa.sharepoint.com/sites/MathClub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ignupgenius.com/go/10C0F49AAAE22A5F4CF8-58863232-rmsmath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rmsptsa.org/Packet/MathClubReg" TargetMode="External"/><Relationship Id="rId7" Type="http://schemas.openxmlformats.org/officeDocument/2006/relationships/hyperlink" Target="mailto:mathclubchair@rmsptsa.org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signupgenius.com/go/10C0F49AAAE22A5F4CF8-58863232-rmsmath" TargetMode="External"/><Relationship Id="rId5" Type="http://schemas.openxmlformats.org/officeDocument/2006/relationships/hyperlink" Target="https://rmsmath.sharplogic.com/competitions/" TargetMode="External"/><Relationship Id="rId4" Type="http://schemas.openxmlformats.org/officeDocument/2006/relationships/hyperlink" Target="https://rmsmath.sharplogic.com/" TargetMode="Externa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rmsmath.sharplogic.com/schedule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rmsmath.sharplogic.com/files/Homework%20Packet.pdf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mathclubchair@rmsptsa.org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artofproblemsolving.com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Google Shape;88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336788" y="657119"/>
            <a:ext cx="3391901" cy="3657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8718" y="194745"/>
            <a:ext cx="762039" cy="762039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"/>
          <p:cNvSpPr txBox="1"/>
          <p:nvPr/>
        </p:nvSpPr>
        <p:spPr>
          <a:xfrm>
            <a:off x="720650" y="112355"/>
            <a:ext cx="3591439" cy="10895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400">
                <a:solidFill>
                  <a:schemeClr val="dk1"/>
                </a:solidFill>
                <a:latin typeface="Roboto Black"/>
                <a:ea typeface="Roboto Black"/>
                <a:cs typeface="Roboto Black"/>
                <a:sym typeface="Roboto Black"/>
              </a:rPr>
              <a:t>RMSMC</a:t>
            </a:r>
            <a:endParaRPr/>
          </a:p>
        </p:txBody>
      </p:sp>
      <p:sp>
        <p:nvSpPr>
          <p:cNvPr id="91" name="Google Shape;91;p1"/>
          <p:cNvSpPr txBox="1"/>
          <p:nvPr/>
        </p:nvSpPr>
        <p:spPr>
          <a:xfrm>
            <a:off x="110986" y="861639"/>
            <a:ext cx="4631562" cy="387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rgbClr val="3F3F3F"/>
                </a:solidFill>
                <a:latin typeface="Roboto Medium"/>
                <a:ea typeface="Roboto Medium"/>
                <a:cs typeface="Roboto Medium"/>
                <a:sym typeface="Roboto Medium"/>
              </a:rPr>
              <a:t>Redmond Middle School Math Club</a:t>
            </a:r>
            <a:endParaRPr/>
          </a:p>
        </p:txBody>
      </p:sp>
      <p:sp>
        <p:nvSpPr>
          <p:cNvPr id="92" name="Google Shape;92;p1"/>
          <p:cNvSpPr txBox="1"/>
          <p:nvPr/>
        </p:nvSpPr>
        <p:spPr>
          <a:xfrm>
            <a:off x="76276" y="1998721"/>
            <a:ext cx="3581324" cy="16414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>
                <a:solidFill>
                  <a:srgbClr val="C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Virtual Parent Night</a:t>
            </a: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rgbClr val="C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2025-2026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 u="sng" dirty="0">
              <a:solidFill>
                <a:srgbClr val="C00000"/>
              </a:solidFill>
              <a:latin typeface="Roboto Medium"/>
              <a:ea typeface="Roboto Medium"/>
              <a:cs typeface="Roboto Medium"/>
              <a:sym typeface="Roboto Medium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>
                <a:solidFill>
                  <a:srgbClr val="C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Co-Chair: Jian Li and Su Huang</a:t>
            </a: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>
                <a:solidFill>
                  <a:srgbClr val="C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09/24/2025</a:t>
            </a:r>
            <a:endParaRPr dirty="0"/>
          </a:p>
        </p:txBody>
      </p:sp>
      <p:sp>
        <p:nvSpPr>
          <p:cNvPr id="93" name="Google Shape;93;p1"/>
          <p:cNvSpPr/>
          <p:nvPr/>
        </p:nvSpPr>
        <p:spPr>
          <a:xfrm>
            <a:off x="-5542" y="-4622"/>
            <a:ext cx="6400800" cy="3662221"/>
          </a:xfrm>
          <a:prstGeom prst="rect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09725" tIns="54850" rIns="109725" bIns="5485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16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7"/>
          <p:cNvSpPr txBox="1">
            <a:spLocks noGrp="1"/>
          </p:cNvSpPr>
          <p:nvPr>
            <p:ph type="title"/>
          </p:nvPr>
        </p:nvSpPr>
        <p:spPr>
          <a:xfrm>
            <a:off x="440055" y="194734"/>
            <a:ext cx="5520690" cy="7069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300"/>
              <a:buFont typeface="Calibri"/>
              <a:buNone/>
            </a:pPr>
            <a:r>
              <a:rPr lang="en-US"/>
              <a:t>Competition—MathCounts</a:t>
            </a:r>
            <a:endParaRPr/>
          </a:p>
        </p:txBody>
      </p:sp>
      <p:sp>
        <p:nvSpPr>
          <p:cNvPr id="134" name="Google Shape;134;p7"/>
          <p:cNvSpPr txBox="1">
            <a:spLocks noGrp="1"/>
          </p:cNvSpPr>
          <p:nvPr>
            <p:ph type="body" idx="1"/>
          </p:nvPr>
        </p:nvSpPr>
        <p:spPr>
          <a:xfrm>
            <a:off x="440055" y="782261"/>
            <a:ext cx="5520690" cy="25121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77500" lnSpcReduction="20000"/>
          </a:bodyPr>
          <a:lstStyle/>
          <a:p>
            <a:pPr marL="120015" lvl="0" indent="-12001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5238"/>
              <a:buChar char="•"/>
            </a:pPr>
            <a:r>
              <a:rPr lang="en-US" b="1" dirty="0"/>
              <a:t>School Round (A and B)</a:t>
            </a:r>
            <a:endParaRPr b="1" dirty="0"/>
          </a:p>
          <a:p>
            <a:pPr marL="525781" lvl="1" indent="-285750" algn="l" rtl="0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ct val="95238"/>
              <a:buFont typeface="Courier New" panose="02070309020205020404" pitchFamily="49" charset="0"/>
              <a:buChar char="o"/>
            </a:pPr>
            <a:r>
              <a:rPr lang="en-US" dirty="0"/>
              <a:t>Location: RMS</a:t>
            </a:r>
            <a:endParaRPr dirty="0"/>
          </a:p>
          <a:p>
            <a:pPr marL="525781" lvl="1" indent="-285750" algn="l" rtl="0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ct val="95238"/>
              <a:buFont typeface="Courier New" panose="02070309020205020404" pitchFamily="49" charset="0"/>
              <a:buChar char="o"/>
            </a:pPr>
            <a:r>
              <a:rPr lang="en-US" dirty="0"/>
              <a:t>Early Jan (1 round for varsity, 1 round for individual if not made into varsity)</a:t>
            </a:r>
            <a:endParaRPr dirty="0"/>
          </a:p>
          <a:p>
            <a:pPr marL="525781" lvl="1" indent="-285750" algn="l" rtl="0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ct val="95238"/>
              <a:buFont typeface="Courier New" panose="02070309020205020404" pitchFamily="49" charset="0"/>
              <a:buChar char="o"/>
            </a:pPr>
            <a:r>
              <a:rPr lang="en-US" dirty="0"/>
              <a:t>Individual competition—Open to everyone, recommended for everyone</a:t>
            </a:r>
          </a:p>
          <a:p>
            <a:pPr marL="525781" lvl="1" indent="-285750">
              <a:buSzPct val="95238"/>
              <a:buFont typeface="Courier New" panose="02070309020205020404" pitchFamily="49" charset="0"/>
              <a:buChar char="o"/>
            </a:pPr>
            <a:r>
              <a:rPr lang="en-US" dirty="0"/>
              <a:t>Top 14 students from the school round advance to the chapter round</a:t>
            </a:r>
          </a:p>
          <a:p>
            <a:pPr marL="868681" lvl="2" indent="-171450">
              <a:buSzPct val="95238"/>
              <a:buFont typeface="Wingdings" panose="05000000000000000000" pitchFamily="2" charset="2"/>
              <a:buChar char="§"/>
            </a:pPr>
            <a:r>
              <a:rPr lang="en-US" dirty="0"/>
              <a:t>Top 4: Varsity Team</a:t>
            </a:r>
          </a:p>
          <a:p>
            <a:pPr marL="868681" lvl="2" indent="-171450">
              <a:buSzPct val="95238"/>
              <a:buFont typeface="Wingdings" panose="05000000000000000000" pitchFamily="2" charset="2"/>
              <a:buChar char="§"/>
            </a:pPr>
            <a:r>
              <a:rPr lang="en-US" dirty="0"/>
              <a:t>Rest: Individual</a:t>
            </a:r>
            <a:endParaRPr dirty="0"/>
          </a:p>
          <a:p>
            <a:pPr marL="120015" lvl="0" indent="-120015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ct val="95238"/>
              <a:buChar char="•"/>
            </a:pPr>
            <a:r>
              <a:rPr lang="en-US" b="1" dirty="0"/>
              <a:t>Chapter Round</a:t>
            </a:r>
            <a:endParaRPr b="1" dirty="0"/>
          </a:p>
          <a:p>
            <a:pPr marL="525781" lvl="1" indent="-285750" algn="l" rtl="0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ct val="95238"/>
              <a:buFont typeface="Courier New" panose="02070309020205020404" pitchFamily="49" charset="0"/>
              <a:buChar char="o"/>
            </a:pPr>
            <a:r>
              <a:rPr lang="en-US" dirty="0"/>
              <a:t>Feb/2026</a:t>
            </a:r>
            <a:endParaRPr dirty="0"/>
          </a:p>
          <a:p>
            <a:pPr marL="525781" lvl="1" indent="-285750" algn="l" rtl="0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ct val="95238"/>
              <a:buFont typeface="Courier New" panose="02070309020205020404" pitchFamily="49" charset="0"/>
              <a:buChar char="o"/>
            </a:pPr>
            <a:r>
              <a:rPr lang="en-US" dirty="0"/>
              <a:t>Location:  Microsoft Conference Center</a:t>
            </a:r>
          </a:p>
          <a:p>
            <a:pPr marL="525781" lvl="1" indent="-285750" algn="l" rtl="0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ct val="95238"/>
              <a:buFont typeface="Courier New" panose="02070309020205020404" pitchFamily="49" charset="0"/>
              <a:buChar char="o"/>
            </a:pPr>
            <a:r>
              <a:rPr lang="en-US" dirty="0"/>
              <a:t>Varsity Team will advance to State Round if qualified</a:t>
            </a:r>
            <a:endParaRPr dirty="0"/>
          </a:p>
          <a:p>
            <a:pPr marL="120015" lvl="0" indent="-120015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ct val="95238"/>
              <a:buChar char="•"/>
            </a:pPr>
            <a:r>
              <a:rPr lang="en-US" b="1" dirty="0"/>
              <a:t>State Round</a:t>
            </a:r>
          </a:p>
          <a:p>
            <a:pPr marL="525781" lvl="1" indent="-285750">
              <a:buSzPct val="95238"/>
              <a:buFont typeface="Courier New" panose="02070309020205020404" pitchFamily="49" charset="0"/>
              <a:buChar char="o"/>
            </a:pPr>
            <a:r>
              <a:rPr lang="en-US" sz="1300" dirty="0"/>
              <a:t>Varsity Team will advance to National Round if qualified</a:t>
            </a:r>
            <a:endParaRPr sz="1300" dirty="0"/>
          </a:p>
          <a:p>
            <a:pPr marL="525781" lvl="1" indent="-285750">
              <a:buSzPct val="95238"/>
              <a:buFont typeface="Courier New" panose="02070309020205020404" pitchFamily="49" charset="0"/>
              <a:buChar char="o"/>
            </a:pPr>
            <a:r>
              <a:rPr lang="en-US" sz="1400" dirty="0"/>
              <a:t>Location:  Amazon Conference Center</a:t>
            </a:r>
          </a:p>
          <a:p>
            <a:pPr marL="120015" indent="-120015">
              <a:buSzPct val="95238"/>
            </a:pPr>
            <a:r>
              <a:rPr lang="en-US" sz="1400" b="1" dirty="0"/>
              <a:t>Resources</a:t>
            </a:r>
          </a:p>
          <a:p>
            <a:pPr marL="525781" lvl="1" indent="-285750">
              <a:buSzPct val="95238"/>
              <a:buFont typeface="Courier New" panose="02070309020205020404" pitchFamily="49" charset="0"/>
              <a:buChar char="o"/>
            </a:pPr>
            <a:r>
              <a:rPr lang="en-US" dirty="0">
                <a:hlinkClick r:id="rId3"/>
              </a:rPr>
              <a:t>https://mathcounts.org/</a:t>
            </a:r>
            <a:endParaRPr dirty="0"/>
          </a:p>
          <a:p>
            <a:pPr marL="360045" lvl="1" indent="-46037" algn="l" rtl="0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dirty="0"/>
          </a:p>
          <a:p>
            <a:pPr marL="360045" lvl="1" indent="-46037" algn="l" rtl="0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dirty="0"/>
          </a:p>
          <a:p>
            <a:pPr marL="120015" lvl="0" indent="-33718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3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3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3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3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8"/>
          <p:cNvSpPr txBox="1">
            <a:spLocks noGrp="1"/>
          </p:cNvSpPr>
          <p:nvPr>
            <p:ph type="title"/>
          </p:nvPr>
        </p:nvSpPr>
        <p:spPr>
          <a:xfrm>
            <a:off x="440055" y="194734"/>
            <a:ext cx="5520690" cy="7069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300"/>
              <a:buFont typeface="Calibri"/>
              <a:buNone/>
            </a:pPr>
            <a:r>
              <a:rPr lang="en-US"/>
              <a:t>Competition—Math Is Cool</a:t>
            </a:r>
            <a:endParaRPr/>
          </a:p>
        </p:txBody>
      </p:sp>
      <p:sp>
        <p:nvSpPr>
          <p:cNvPr id="140" name="Google Shape;140;p8"/>
          <p:cNvSpPr txBox="1">
            <a:spLocks noGrp="1"/>
          </p:cNvSpPr>
          <p:nvPr>
            <p:ph type="body" idx="1"/>
          </p:nvPr>
        </p:nvSpPr>
        <p:spPr>
          <a:xfrm>
            <a:off x="440055" y="782261"/>
            <a:ext cx="5520690" cy="25121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85000" lnSpcReduction="20000"/>
          </a:bodyPr>
          <a:lstStyle/>
          <a:p>
            <a:pPr marL="120015" lvl="0" indent="-12001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</a:pPr>
            <a:r>
              <a:rPr lang="en-US" dirty="0"/>
              <a:t>Math is Cool Champs Round</a:t>
            </a:r>
            <a:endParaRPr dirty="0"/>
          </a:p>
          <a:p>
            <a:pPr marL="525780" lvl="1" indent="-285750" algn="l" rtl="0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urier New" panose="02070309020205020404" pitchFamily="49" charset="0"/>
              <a:buChar char="o"/>
            </a:pPr>
            <a:r>
              <a:rPr lang="en-US" dirty="0"/>
              <a:t>Feb 7, 2026</a:t>
            </a:r>
            <a:endParaRPr dirty="0"/>
          </a:p>
          <a:p>
            <a:pPr marL="525780" lvl="1" indent="-285750">
              <a:buSzPts val="1200"/>
              <a:buFont typeface="Courier New" panose="02070309020205020404" pitchFamily="49" charset="0"/>
              <a:buChar char="o"/>
            </a:pPr>
            <a:r>
              <a:rPr lang="en-US" sz="1300" dirty="0"/>
              <a:t>Location: Liberty High School</a:t>
            </a:r>
            <a:endParaRPr sz="1300" dirty="0"/>
          </a:p>
          <a:p>
            <a:pPr marL="525780" lvl="1" indent="-285750">
              <a:buSzPts val="1200"/>
              <a:buFont typeface="Courier New" panose="02070309020205020404" pitchFamily="49" charset="0"/>
              <a:buChar char="o"/>
            </a:pPr>
            <a:r>
              <a:rPr lang="en-US" sz="1300" dirty="0"/>
              <a:t>Fun, engaging, individual and team rounds — Open to everyone, recommended to everyone</a:t>
            </a:r>
            <a:endParaRPr sz="1300" dirty="0"/>
          </a:p>
          <a:p>
            <a:pPr marL="525780" lvl="1" indent="-285750">
              <a:buSzPts val="1200"/>
              <a:buFont typeface="Courier New" panose="02070309020205020404" pitchFamily="49" charset="0"/>
              <a:buChar char="o"/>
            </a:pPr>
            <a:r>
              <a:rPr lang="en-US" sz="1300" dirty="0"/>
              <a:t>Teams will be formed by parents and/or students </a:t>
            </a:r>
          </a:p>
          <a:p>
            <a:pPr marL="982980" lvl="2" indent="-285750">
              <a:buSzPts val="1200"/>
              <a:buFont typeface="Wingdings" panose="05000000000000000000" pitchFamily="2" charset="2"/>
              <a:buChar char="§"/>
            </a:pPr>
            <a:r>
              <a:rPr lang="en-US" dirty="0"/>
              <a:t>Up to 4 members each team, usually from the same grade</a:t>
            </a:r>
          </a:p>
          <a:p>
            <a:pPr marL="525780" lvl="1" indent="-285750">
              <a:buSzPts val="1200"/>
              <a:buFont typeface="Courier New" panose="02070309020205020404" pitchFamily="49" charset="0"/>
              <a:buChar char="o"/>
            </a:pPr>
            <a:r>
              <a:rPr lang="en-US" sz="1300" dirty="0"/>
              <a:t>Parents </a:t>
            </a:r>
          </a:p>
          <a:p>
            <a:pPr marL="982980" lvl="2" indent="-285750">
              <a:buSzPts val="1200"/>
              <a:buFont typeface="Wingdings" panose="05000000000000000000" pitchFamily="2" charset="2"/>
              <a:buChar char="§"/>
            </a:pPr>
            <a:r>
              <a:rPr lang="en-US" sz="1000" dirty="0"/>
              <a:t>Help your student form team and practice together as early as possible</a:t>
            </a:r>
          </a:p>
          <a:p>
            <a:pPr marL="982980" lvl="2" indent="-285750">
              <a:buSzPts val="1200"/>
              <a:buFont typeface="Wingdings" panose="05000000000000000000" pitchFamily="2" charset="2"/>
              <a:buChar char="§"/>
            </a:pPr>
            <a:r>
              <a:rPr lang="en-US" sz="1000" dirty="0"/>
              <a:t>Great social/study opportunity</a:t>
            </a:r>
          </a:p>
          <a:p>
            <a:pPr marL="982980" lvl="2" indent="-285750">
              <a:buSzPts val="1200"/>
              <a:buFont typeface="Wingdings" panose="05000000000000000000" pitchFamily="2" charset="2"/>
              <a:buChar char="§"/>
            </a:pPr>
            <a:r>
              <a:rPr lang="en-US" sz="1000" dirty="0"/>
              <a:t>Need help to form team? – Math Club chairs will try to help</a:t>
            </a:r>
            <a:endParaRPr sz="1000" dirty="0"/>
          </a:p>
          <a:p>
            <a:pPr marL="120015" indent="-120015">
              <a:buSzPts val="1400"/>
            </a:pPr>
            <a:r>
              <a:rPr lang="en-US" sz="1450" dirty="0"/>
              <a:t>Math is Cool Masters Round (if qualified)</a:t>
            </a:r>
            <a:endParaRPr dirty="0"/>
          </a:p>
          <a:p>
            <a:pPr marL="525780" lvl="1" indent="-285750" algn="l" rtl="0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urier New" panose="02070309020205020404" pitchFamily="49" charset="0"/>
              <a:buChar char="o"/>
            </a:pPr>
            <a:r>
              <a:rPr lang="en-US" dirty="0"/>
              <a:t>April 25, 2026</a:t>
            </a:r>
          </a:p>
          <a:p>
            <a:pPr marL="525780" lvl="1" indent="-285750">
              <a:buSzPts val="1200"/>
              <a:buFont typeface="Courier New" panose="02070309020205020404" pitchFamily="49" charset="0"/>
              <a:buChar char="o"/>
            </a:pPr>
            <a:r>
              <a:rPr lang="en-US" sz="1250" dirty="0"/>
              <a:t>Location: Moses Lake High School (Need overnight travel)</a:t>
            </a:r>
          </a:p>
          <a:p>
            <a:pPr marL="0" indent="-217170">
              <a:buSzPts val="1200"/>
            </a:pPr>
            <a:r>
              <a:rPr lang="en-US" dirty="0"/>
              <a:t>Resources</a:t>
            </a:r>
          </a:p>
          <a:p>
            <a:pPr marL="525780" lvl="1" indent="-285750">
              <a:buSzPts val="1200"/>
              <a:buFont typeface="Courier New" panose="02070309020205020404" pitchFamily="49" charset="0"/>
              <a:buChar char="o"/>
            </a:pPr>
            <a:r>
              <a:rPr lang="en-US" dirty="0">
                <a:hlinkClick r:id="rId3"/>
              </a:rPr>
              <a:t>https://academicsarecool.com/#/home</a:t>
            </a:r>
            <a:r>
              <a:rPr lang="en-US" dirty="0"/>
              <a:t> </a:t>
            </a:r>
            <a:endParaRPr dirty="0"/>
          </a:p>
          <a:p>
            <a:pPr marL="360045" lvl="1" indent="-39370" algn="l" rtl="0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1260"/>
              <a:buNone/>
            </a:pPr>
            <a:endParaRPr dirty="0"/>
          </a:p>
          <a:p>
            <a:pPr marL="360045" lvl="1" indent="-39370" algn="l" rtl="0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1260"/>
              <a:buNone/>
            </a:pPr>
            <a:endParaRPr dirty="0"/>
          </a:p>
          <a:p>
            <a:pPr marL="120015" lvl="0" indent="-26035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470"/>
              <a:buNone/>
            </a:pP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4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4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4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4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4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4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9"/>
          <p:cNvSpPr txBox="1">
            <a:spLocks noGrp="1"/>
          </p:cNvSpPr>
          <p:nvPr>
            <p:ph type="title"/>
          </p:nvPr>
        </p:nvSpPr>
        <p:spPr>
          <a:xfrm>
            <a:off x="440055" y="194734"/>
            <a:ext cx="5520690" cy="7069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300"/>
              <a:buFont typeface="Calibri"/>
              <a:buNone/>
            </a:pPr>
            <a:r>
              <a:rPr lang="en-US"/>
              <a:t>Competition—Other Regional</a:t>
            </a:r>
            <a:endParaRPr/>
          </a:p>
        </p:txBody>
      </p:sp>
      <p:sp>
        <p:nvSpPr>
          <p:cNvPr id="146" name="Google Shape;146;p9"/>
          <p:cNvSpPr txBox="1">
            <a:spLocks noGrp="1"/>
          </p:cNvSpPr>
          <p:nvPr>
            <p:ph type="body" idx="1"/>
          </p:nvPr>
        </p:nvSpPr>
        <p:spPr>
          <a:xfrm>
            <a:off x="440055" y="782261"/>
            <a:ext cx="5520690" cy="25121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85000" lnSpcReduction="20000"/>
          </a:bodyPr>
          <a:lstStyle/>
          <a:p>
            <a:pPr marL="120015" lvl="0" indent="-12001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</a:pPr>
            <a:r>
              <a:rPr lang="en-US" dirty="0"/>
              <a:t>KPMT (All information below subject to change)</a:t>
            </a:r>
            <a:endParaRPr dirty="0"/>
          </a:p>
          <a:p>
            <a:pPr marL="525780" lvl="1" indent="-285750" algn="l" rtl="0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urier New" panose="02070309020205020404" pitchFamily="49" charset="0"/>
              <a:buChar char="o"/>
            </a:pPr>
            <a:r>
              <a:rPr lang="en-US" dirty="0"/>
              <a:t>Date TBD (December 2025)</a:t>
            </a:r>
            <a:endParaRPr dirty="0"/>
          </a:p>
          <a:p>
            <a:pPr marL="525780" lvl="1" indent="-285750" algn="l" rtl="0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urier New" panose="02070309020205020404" pitchFamily="49" charset="0"/>
              <a:buChar char="o"/>
            </a:pPr>
            <a:r>
              <a:rPr lang="en-US" dirty="0"/>
              <a:t>Location: Newport High School</a:t>
            </a:r>
            <a:endParaRPr dirty="0"/>
          </a:p>
          <a:p>
            <a:pPr marL="525780" lvl="1" indent="-285750" algn="l" rtl="0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urier New" panose="02070309020205020404" pitchFamily="49" charset="0"/>
              <a:buChar char="o"/>
            </a:pPr>
            <a:r>
              <a:rPr lang="en-US" dirty="0"/>
              <a:t>Fun competition. Both individual and team rounds — Open to everyone, recommended to everyone</a:t>
            </a:r>
            <a:endParaRPr dirty="0"/>
          </a:p>
          <a:p>
            <a:pPr marL="525780" lvl="1" indent="-285750" algn="l" rtl="0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urier New" panose="02070309020205020404" pitchFamily="49" charset="0"/>
              <a:buChar char="o"/>
            </a:pPr>
            <a:r>
              <a:rPr lang="en-US" dirty="0"/>
              <a:t>5</a:t>
            </a:r>
            <a:r>
              <a:rPr lang="en-US" baseline="30000" dirty="0"/>
              <a:t>th</a:t>
            </a:r>
            <a:r>
              <a:rPr lang="en-US" dirty="0"/>
              <a:t>/6</a:t>
            </a:r>
            <a:r>
              <a:rPr lang="en-US" baseline="30000" dirty="0"/>
              <a:t>th</a:t>
            </a:r>
            <a:r>
              <a:rPr lang="en-US" dirty="0"/>
              <a:t> grade together; 7</a:t>
            </a:r>
            <a:r>
              <a:rPr lang="en-US" baseline="30000" dirty="0"/>
              <a:t>th</a:t>
            </a:r>
            <a:r>
              <a:rPr lang="en-US" dirty="0"/>
              <a:t>/8</a:t>
            </a:r>
            <a:r>
              <a:rPr lang="en-US" baseline="30000" dirty="0"/>
              <a:t>th</a:t>
            </a:r>
            <a:r>
              <a:rPr lang="en-US" dirty="0"/>
              <a:t> together </a:t>
            </a:r>
            <a:endParaRPr dirty="0"/>
          </a:p>
          <a:p>
            <a:pPr marL="525780" lvl="1" indent="-285750" algn="l" rtl="0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urier New" panose="02070309020205020404" pitchFamily="49" charset="0"/>
              <a:buChar char="o"/>
            </a:pPr>
            <a:r>
              <a:rPr lang="en-US" dirty="0"/>
              <a:t>Teams formed by parents and/or students </a:t>
            </a:r>
          </a:p>
          <a:p>
            <a:pPr marL="982980" lvl="2" indent="-285750">
              <a:buSzPts val="1200"/>
              <a:buFont typeface="Wingdings" panose="05000000000000000000" pitchFamily="2" charset="2"/>
              <a:buChar char="§"/>
            </a:pPr>
            <a:r>
              <a:rPr lang="en-US" dirty="0"/>
              <a:t>Up to 4 members each team, usually from the same grade</a:t>
            </a:r>
          </a:p>
          <a:p>
            <a:pPr marL="525780" lvl="1" indent="-285750">
              <a:buSzPts val="1200"/>
              <a:buFont typeface="Courier New" panose="02070309020205020404" pitchFamily="49" charset="0"/>
              <a:buChar char="o"/>
            </a:pPr>
            <a:r>
              <a:rPr lang="en-US" sz="1300" dirty="0"/>
              <a:t>Resources</a:t>
            </a:r>
          </a:p>
          <a:p>
            <a:pPr marL="982980" lvl="2" indent="-285750">
              <a:buSzPts val="1200"/>
              <a:buFont typeface="Wingdings" panose="05000000000000000000" pitchFamily="2" charset="2"/>
              <a:buChar char="§"/>
            </a:pPr>
            <a:r>
              <a:rPr lang="en-US" sz="1090" dirty="0">
                <a:hlinkClick r:id="rId3"/>
              </a:rPr>
              <a:t>https://newportmathclub.com/kpmt.html</a:t>
            </a:r>
            <a:r>
              <a:rPr lang="en-US" sz="1090" dirty="0"/>
              <a:t> </a:t>
            </a:r>
            <a:endParaRPr dirty="0"/>
          </a:p>
          <a:p>
            <a:pPr marL="120015" lvl="0" indent="-120015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</a:pPr>
            <a:r>
              <a:rPr lang="en-US" dirty="0"/>
              <a:t>Mustang Math Tournament, …</a:t>
            </a:r>
            <a:endParaRPr dirty="0"/>
          </a:p>
          <a:p>
            <a:pPr marL="525780" lvl="1" indent="-285750">
              <a:buSzPts val="1200"/>
              <a:buFont typeface="Courier New" panose="02070309020205020404" pitchFamily="49" charset="0"/>
              <a:buChar char="o"/>
            </a:pPr>
            <a:r>
              <a:rPr lang="en-US" dirty="0"/>
              <a:t>Date TBD (Spring 2026)</a:t>
            </a:r>
            <a:endParaRPr dirty="0"/>
          </a:p>
          <a:p>
            <a:pPr marL="525780" lvl="1" indent="-285750" algn="l" rtl="0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urier New" panose="02070309020205020404" pitchFamily="49" charset="0"/>
              <a:buChar char="o"/>
            </a:pPr>
            <a:r>
              <a:rPr lang="en-US" dirty="0"/>
              <a:t>Open to everyone, recommended to everyone</a:t>
            </a:r>
            <a:endParaRPr dirty="0"/>
          </a:p>
          <a:p>
            <a:pPr marL="525780" lvl="1" indent="-285750" algn="l" rtl="0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urier New" panose="02070309020205020404" pitchFamily="49" charset="0"/>
              <a:buChar char="o"/>
            </a:pPr>
            <a:r>
              <a:rPr lang="en-US" dirty="0"/>
              <a:t>Case by case, format vary by year (in general a mix of individual and team work)</a:t>
            </a:r>
          </a:p>
          <a:p>
            <a:pPr marL="525780" lvl="1" indent="-285750" algn="l" rtl="0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urier New" panose="02070309020205020404" pitchFamily="49" charset="0"/>
              <a:buChar char="o"/>
            </a:pPr>
            <a:r>
              <a:rPr lang="en-US" dirty="0"/>
              <a:t>Resources</a:t>
            </a:r>
          </a:p>
          <a:p>
            <a:pPr marL="868680" lvl="2" indent="-171450">
              <a:buSzPts val="1200"/>
              <a:buFont typeface="Wingdings" panose="05000000000000000000" pitchFamily="2" charset="2"/>
              <a:buChar char="§"/>
            </a:pPr>
            <a:r>
              <a:rPr lang="en-US" dirty="0">
                <a:hlinkClick r:id="rId4"/>
              </a:rPr>
              <a:t>https://www.mustangmath.com/</a:t>
            </a:r>
            <a:r>
              <a:rPr lang="en-US" dirty="0"/>
              <a:t> </a:t>
            </a:r>
            <a:endParaRPr dirty="0"/>
          </a:p>
          <a:p>
            <a:pPr marL="600075" lvl="2" indent="-53340" algn="l" rtl="0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</a:pPr>
            <a:endParaRPr dirty="0"/>
          </a:p>
          <a:p>
            <a:pPr marL="360045" lvl="1" indent="-40004" algn="l" rtl="0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1260"/>
              <a:buNone/>
            </a:pPr>
            <a:endParaRPr dirty="0"/>
          </a:p>
          <a:p>
            <a:pPr marL="360045" lvl="1" indent="-40004" algn="l" rtl="0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1260"/>
              <a:buNone/>
            </a:pPr>
            <a:endParaRPr dirty="0"/>
          </a:p>
          <a:p>
            <a:pPr marL="120015" lvl="0" indent="-26669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470"/>
              <a:buNone/>
            </a:pP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4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4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4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4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4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4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67D07D-BDCE-EFAB-6FC5-EFC1B27ADF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Registration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8180DC-4E84-6342-BC8B-4632D15E498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Math Club Registration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>
                <a:hlinkClick r:id="rId2"/>
              </a:rPr>
              <a:t>https://rmsptsa.org/Page/Programs/MathClub</a:t>
            </a:r>
            <a:endParaRPr lang="en-US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Plan to open on 9/24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250" dirty="0"/>
              <a:t>$60/student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PTSA Scholarship Available</a:t>
            </a:r>
          </a:p>
          <a:p>
            <a:r>
              <a:rPr lang="en-US" dirty="0"/>
              <a:t>Math Competition Registration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Fill in Excel file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AMC: Register using student email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Others: Math Club registers on behalf of students</a:t>
            </a:r>
          </a:p>
        </p:txBody>
      </p:sp>
    </p:spTree>
    <p:extLst>
      <p:ext uri="{BB962C8B-B14F-4D97-AF65-F5344CB8AC3E}">
        <p14:creationId xmlns:p14="http://schemas.microsoft.com/office/powerpoint/2010/main" val="6201447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10"/>
          <p:cNvSpPr txBox="1">
            <a:spLocks noGrp="1"/>
          </p:cNvSpPr>
          <p:nvPr>
            <p:ph type="title"/>
          </p:nvPr>
        </p:nvSpPr>
        <p:spPr>
          <a:xfrm>
            <a:off x="440055" y="194734"/>
            <a:ext cx="5520690" cy="7069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300"/>
              <a:buFont typeface="Calibri"/>
              <a:buNone/>
            </a:pPr>
            <a:r>
              <a:rPr lang="en-US"/>
              <a:t>Communication Channels</a:t>
            </a:r>
            <a:endParaRPr/>
          </a:p>
        </p:txBody>
      </p:sp>
      <p:sp>
        <p:nvSpPr>
          <p:cNvPr id="152" name="Google Shape;152;p10"/>
          <p:cNvSpPr txBox="1">
            <a:spLocks noGrp="1"/>
          </p:cNvSpPr>
          <p:nvPr>
            <p:ph type="body" idx="1"/>
          </p:nvPr>
        </p:nvSpPr>
        <p:spPr>
          <a:xfrm>
            <a:off x="440055" y="973666"/>
            <a:ext cx="5520690" cy="23207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120015" lvl="0" indent="-120015" algn="l" rtl="0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Clr>
                <a:schemeClr val="dk1"/>
              </a:buClr>
              <a:buSzPts val="1400"/>
              <a:buChar char="•"/>
            </a:pPr>
            <a:r>
              <a:rPr lang="en-US" dirty="0"/>
              <a:t>Parents and students will be added into RMS Math Club Group</a:t>
            </a:r>
          </a:p>
          <a:p>
            <a:pPr marL="120015" lvl="0" indent="-12001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</a:pPr>
            <a:r>
              <a:rPr lang="en-US" dirty="0"/>
              <a:t>All formal communications are via emails to both students and parents</a:t>
            </a:r>
            <a:endParaRPr dirty="0"/>
          </a:p>
          <a:p>
            <a:pPr marL="120015" lvl="0" indent="-120015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</a:pPr>
            <a:r>
              <a:rPr lang="en-US" dirty="0"/>
              <a:t>Website: </a:t>
            </a:r>
            <a:r>
              <a:rPr lang="en-US" u="sng" dirty="0">
                <a:solidFill>
                  <a:schemeClr val="hlink"/>
                </a:solidFill>
                <a:hlinkClick r:id="rId3"/>
              </a:rPr>
              <a:t>https://rmsmath.sharplogic.com</a:t>
            </a:r>
            <a:endParaRPr dirty="0"/>
          </a:p>
          <a:p>
            <a:pPr marL="120015" lvl="0" indent="-120015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</a:pPr>
            <a:r>
              <a:rPr lang="en-US" dirty="0"/>
              <a:t>PTSA portal: </a:t>
            </a:r>
            <a:r>
              <a:rPr lang="en-US" u="sng" dirty="0">
                <a:solidFill>
                  <a:schemeClr val="hlink"/>
                </a:solidFill>
                <a:hlinkClick r:id="rId4"/>
              </a:rPr>
              <a:t>https://rmsptsa.sharepoint.com/sites/MathClub</a:t>
            </a:r>
            <a:endParaRPr dirty="0"/>
          </a:p>
          <a:p>
            <a:pPr marL="120015" lvl="0" indent="-120015">
              <a:buSzPts val="1400"/>
            </a:pPr>
            <a:r>
              <a:rPr lang="en-US" dirty="0"/>
              <a:t>WhatsApp Group: </a:t>
            </a:r>
            <a:r>
              <a:rPr lang="en-US" u="sng" dirty="0">
                <a:solidFill>
                  <a:schemeClr val="hlink"/>
                </a:solidFill>
                <a:hlinkClick r:id="rId5"/>
              </a:rPr>
              <a:t>https://chat.whatsapp.com/FM4PsKz9cx94079DNVtMTK</a:t>
            </a:r>
            <a:endParaRPr lang="en-US" u="sng" dirty="0">
              <a:solidFill>
                <a:schemeClr val="hlink"/>
              </a:solidFill>
            </a:endParaRPr>
          </a:p>
          <a:p>
            <a:pPr marL="120015" lvl="0" indent="-120015">
              <a:buSzPts val="1400"/>
            </a:pPr>
            <a:r>
              <a:rPr lang="en-US" dirty="0"/>
              <a:t>Math Club Chair’s email: </a:t>
            </a:r>
            <a:r>
              <a:rPr lang="en-US" u="sng" dirty="0">
                <a:solidFill>
                  <a:schemeClr val="hlink"/>
                </a:solidFill>
                <a:hlinkClick r:id="rId6"/>
              </a:rPr>
              <a:t>mathclubchair@rmsptsa.org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11"/>
          <p:cNvSpPr txBox="1">
            <a:spLocks noGrp="1"/>
          </p:cNvSpPr>
          <p:nvPr>
            <p:ph type="title"/>
          </p:nvPr>
        </p:nvSpPr>
        <p:spPr>
          <a:xfrm>
            <a:off x="440055" y="194734"/>
            <a:ext cx="5520690" cy="7069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300"/>
              <a:buFont typeface="Calibri"/>
              <a:buNone/>
            </a:pPr>
            <a:r>
              <a:rPr lang="en-US"/>
              <a:t>Volunteers</a:t>
            </a:r>
            <a:endParaRPr/>
          </a:p>
        </p:txBody>
      </p:sp>
      <p:sp>
        <p:nvSpPr>
          <p:cNvPr id="158" name="Google Shape;158;p11"/>
          <p:cNvSpPr txBox="1">
            <a:spLocks noGrp="1"/>
          </p:cNvSpPr>
          <p:nvPr>
            <p:ph type="body" idx="1"/>
          </p:nvPr>
        </p:nvSpPr>
        <p:spPr>
          <a:xfrm>
            <a:off x="440055" y="973666"/>
            <a:ext cx="5520690" cy="23207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525780" lvl="1" indent="-285750">
              <a:spcBef>
                <a:spcPts val="0"/>
              </a:spcBef>
              <a:buSzPts val="1200"/>
            </a:pPr>
            <a:r>
              <a:rPr lang="en-US" sz="1250" b="1" dirty="0"/>
              <a:t>Monday Proctors – please help!</a:t>
            </a:r>
          </a:p>
          <a:p>
            <a:pPr marL="982980" lvl="2" indent="-285750">
              <a:spcBef>
                <a:spcPts val="0"/>
              </a:spcBef>
              <a:buSzPts val="1200"/>
              <a:buFont typeface="Courier New" panose="02070309020205020404" pitchFamily="49" charset="0"/>
              <a:buChar char="o"/>
            </a:pPr>
            <a:r>
              <a:rPr lang="en-US" dirty="0">
                <a:hlinkClick r:id="rId3"/>
              </a:rPr>
              <a:t>https://www.signupgenius.com/go/10C0F49AAAE22A5F4CF8-58863232-rmsmath</a:t>
            </a:r>
            <a:r>
              <a:rPr lang="en-US" dirty="0"/>
              <a:t> </a:t>
            </a:r>
          </a:p>
          <a:p>
            <a:pPr marL="982980" lvl="2" indent="-285750">
              <a:spcBef>
                <a:spcPts val="0"/>
              </a:spcBef>
              <a:buSzPts val="1200"/>
              <a:buFont typeface="Courier New" panose="02070309020205020404" pitchFamily="49" charset="0"/>
              <a:buChar char="o"/>
            </a:pPr>
            <a:r>
              <a:rPr lang="en-US" dirty="0"/>
              <a:t>3:00 – 3:30 Students working on session assignments and discussions</a:t>
            </a:r>
          </a:p>
          <a:p>
            <a:pPr marL="982980" lvl="2" indent="-285750">
              <a:spcBef>
                <a:spcPts val="0"/>
              </a:spcBef>
              <a:buSzPts val="1200"/>
              <a:buFont typeface="Courier New" panose="02070309020205020404" pitchFamily="49" charset="0"/>
              <a:buChar char="o"/>
            </a:pPr>
            <a:r>
              <a:rPr lang="en-US" dirty="0"/>
              <a:t>3:30 – 4:40 Coaching</a:t>
            </a:r>
          </a:p>
          <a:p>
            <a:pPr marL="982980" lvl="2" indent="-285750">
              <a:spcBef>
                <a:spcPts val="0"/>
              </a:spcBef>
              <a:spcAft>
                <a:spcPts val="600"/>
              </a:spcAft>
              <a:buSzPts val="1200"/>
              <a:buFont typeface="Courier New" panose="02070309020205020404" pitchFamily="49" charset="0"/>
              <a:buChar char="o"/>
            </a:pPr>
            <a:r>
              <a:rPr lang="en-US" b="1" dirty="0"/>
              <a:t>Session will be canceled if no proctor registered on previous Friday</a:t>
            </a:r>
          </a:p>
          <a:p>
            <a:pPr marL="525780" lvl="1" indent="-285750">
              <a:spcBef>
                <a:spcPts val="0"/>
              </a:spcBef>
              <a:buSzPts val="1200"/>
            </a:pPr>
            <a:r>
              <a:rPr lang="en-US" sz="1250" dirty="0"/>
              <a:t>Team Competitions: </a:t>
            </a:r>
            <a:r>
              <a:rPr lang="en-US" sz="1250" b="1" dirty="0"/>
              <a:t>Parent coordinator</a:t>
            </a:r>
            <a:r>
              <a:rPr lang="en-US" sz="1250" dirty="0"/>
              <a:t> for each team as single point of contact</a:t>
            </a:r>
            <a:endParaRPr lang="en-US" sz="1250"/>
          </a:p>
          <a:p>
            <a:pPr marL="525780" lvl="1" indent="-285750">
              <a:spcBef>
                <a:spcPts val="0"/>
              </a:spcBef>
              <a:buSzPts val="1200"/>
            </a:pPr>
            <a:r>
              <a:rPr lang="en-US" sz="1250" dirty="0"/>
              <a:t>Open position: </a:t>
            </a:r>
            <a:r>
              <a:rPr lang="en-US" sz="1250" b="1" dirty="0"/>
              <a:t>the third co-chair</a:t>
            </a:r>
            <a:r>
              <a:rPr lang="en-US" sz="1250" dirty="0"/>
              <a:t> to propose new ideas, manage competitions, etc.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33A259-56E4-293B-AC82-E92D3339D9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300" dirty="0"/>
              <a:t>Co-chair Needed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BB81EC-16F1-3B60-F4D1-D78339F7652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450"/>
              <a:t>Be part of your student's math journey</a:t>
            </a:r>
          </a:p>
          <a:p>
            <a:r>
              <a:rPr lang="en-US" sz="1450"/>
              <a:t>Get to know what your student is working on</a:t>
            </a:r>
            <a:endParaRPr lang="en-US" sz="1450" dirty="0"/>
          </a:p>
          <a:p>
            <a:r>
              <a:rPr lang="en-US" sz="1450"/>
              <a:t>Better assist your student and the club students</a:t>
            </a:r>
            <a:endParaRPr lang="en-US" sz="1450" dirty="0"/>
          </a:p>
          <a:p>
            <a:r>
              <a:rPr lang="en-US" sz="1450"/>
              <a:t>Pick the activities you are interested in</a:t>
            </a:r>
            <a:endParaRPr lang="en-US"/>
          </a:p>
          <a:p>
            <a:r>
              <a:rPr lang="en-US" sz="1450"/>
              <a:t>Have full support from current co-chairs</a:t>
            </a:r>
          </a:p>
        </p:txBody>
      </p:sp>
    </p:spTree>
    <p:extLst>
      <p:ext uri="{BB962C8B-B14F-4D97-AF65-F5344CB8AC3E}">
        <p14:creationId xmlns:p14="http://schemas.microsoft.com/office/powerpoint/2010/main" val="38079778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12"/>
          <p:cNvSpPr txBox="1">
            <a:spLocks noGrp="1"/>
          </p:cNvSpPr>
          <p:nvPr>
            <p:ph type="title"/>
          </p:nvPr>
        </p:nvSpPr>
        <p:spPr>
          <a:xfrm>
            <a:off x="440055" y="194734"/>
            <a:ext cx="5520690" cy="7069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300"/>
              <a:buFont typeface="Calibri"/>
              <a:buNone/>
            </a:pPr>
            <a:r>
              <a:rPr lang="en-US"/>
              <a:t>Next Steps</a:t>
            </a:r>
            <a:endParaRPr/>
          </a:p>
        </p:txBody>
      </p:sp>
      <p:sp>
        <p:nvSpPr>
          <p:cNvPr id="164" name="Google Shape;164;p12"/>
          <p:cNvSpPr txBox="1">
            <a:spLocks noGrp="1"/>
          </p:cNvSpPr>
          <p:nvPr>
            <p:ph type="body" idx="1"/>
          </p:nvPr>
        </p:nvSpPr>
        <p:spPr>
          <a:xfrm>
            <a:off x="440055" y="973666"/>
            <a:ext cx="5520690" cy="23207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120015" indent="-120015">
              <a:spcBef>
                <a:spcPts val="0"/>
              </a:spcBef>
              <a:buSzPts val="1400"/>
            </a:pPr>
            <a:r>
              <a:rPr lang="en-US" sz="1450" dirty="0"/>
              <a:t>Join PTSA (optional) &amp; Math Club</a:t>
            </a:r>
            <a:endParaRPr sz="1450" dirty="0"/>
          </a:p>
          <a:p>
            <a:pPr marL="525780" lvl="1" indent="-285750" algn="l" rtl="0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urier New" panose="02070309020205020404" pitchFamily="49" charset="0"/>
              <a:buChar char="o"/>
            </a:pPr>
            <a:r>
              <a:rPr lang="en-US" u="sng" dirty="0">
                <a:solidFill>
                  <a:schemeClr val="hlink"/>
                </a:solidFill>
                <a:hlinkClick r:id="rId3"/>
              </a:rPr>
              <a:t>http://rmsptsa.org/Packet/MathClubReg</a:t>
            </a:r>
            <a:endParaRPr dirty="0"/>
          </a:p>
          <a:p>
            <a:pPr marL="120015" lvl="0" indent="-120015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</a:pPr>
            <a:r>
              <a:rPr lang="en-US" dirty="0"/>
              <a:t>Check out our public site</a:t>
            </a:r>
            <a:endParaRPr dirty="0"/>
          </a:p>
          <a:p>
            <a:pPr marL="525780" lvl="1" indent="-285750" algn="l" rtl="0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urier New" panose="02070309020205020404" pitchFamily="49" charset="0"/>
              <a:buChar char="o"/>
            </a:pPr>
            <a:r>
              <a:rPr lang="en-US" u="sng" dirty="0">
                <a:solidFill>
                  <a:schemeClr val="hlink"/>
                </a:solidFill>
                <a:hlinkClick r:id="rId4"/>
              </a:rPr>
              <a:t>https://rmsmath.sharplogic.com</a:t>
            </a:r>
            <a:endParaRPr dirty="0"/>
          </a:p>
          <a:p>
            <a:pPr marL="120015" lvl="0" indent="-120015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</a:pPr>
            <a:r>
              <a:rPr lang="en-US" dirty="0"/>
              <a:t>Sign up for competitions </a:t>
            </a:r>
            <a:endParaRPr dirty="0"/>
          </a:p>
          <a:p>
            <a:pPr marL="525780" lvl="1" indent="-285750" algn="l" rtl="0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urier New" panose="02070309020205020404" pitchFamily="49" charset="0"/>
              <a:buChar char="o"/>
            </a:pPr>
            <a:r>
              <a:rPr lang="en-US" u="sng" dirty="0">
                <a:solidFill>
                  <a:schemeClr val="hlink"/>
                </a:solidFill>
                <a:hlinkClick r:id="rId5"/>
              </a:rPr>
              <a:t>https://rmsmath.sharplogic.com/competitions/</a:t>
            </a:r>
            <a:r>
              <a:rPr lang="en-US" dirty="0"/>
              <a:t> </a:t>
            </a:r>
          </a:p>
          <a:p>
            <a:pPr marL="120015" lvl="0" indent="-120015">
              <a:buSzPts val="1400"/>
            </a:pPr>
            <a:r>
              <a:rPr lang="en-US" dirty="0"/>
              <a:t>Sign up for Monday Proctoring </a:t>
            </a:r>
          </a:p>
          <a:p>
            <a:pPr marL="525780" lvl="1" indent="-285750">
              <a:spcBef>
                <a:spcPts val="0"/>
              </a:spcBef>
              <a:buSzPts val="1200"/>
              <a:buFont typeface="Courier New" panose="02070309020205020404" pitchFamily="49" charset="0"/>
              <a:buChar char="o"/>
            </a:pPr>
            <a:r>
              <a:rPr lang="en-US" dirty="0">
                <a:hlinkClick r:id="rId6"/>
              </a:rPr>
              <a:t>https://www.signupgenius.com/go/10C0F49AAAE22A5F4CF8-58863232-rmsmath</a:t>
            </a:r>
            <a:r>
              <a:rPr lang="en-US" dirty="0"/>
              <a:t> </a:t>
            </a:r>
          </a:p>
          <a:p>
            <a:pPr marL="120015" lvl="0" indent="-120015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</a:pPr>
            <a:r>
              <a:rPr lang="en-US" dirty="0"/>
              <a:t>Questions/feedback/volunteer as lead</a:t>
            </a:r>
            <a:endParaRPr dirty="0"/>
          </a:p>
          <a:p>
            <a:pPr marL="525780" lvl="1" indent="-285750" algn="l" rtl="0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urier New" panose="02070309020205020404" pitchFamily="49" charset="0"/>
              <a:buChar char="o"/>
            </a:pPr>
            <a:r>
              <a:rPr lang="en-US" u="sng" dirty="0">
                <a:solidFill>
                  <a:schemeClr val="hlink"/>
                </a:solidFill>
                <a:hlinkClick r:id="rId7"/>
              </a:rPr>
              <a:t>mathclubchair@rmsptsa.org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6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6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6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13"/>
          <p:cNvSpPr txBox="1">
            <a:spLocks noGrp="1"/>
          </p:cNvSpPr>
          <p:nvPr>
            <p:ph type="title"/>
          </p:nvPr>
        </p:nvSpPr>
        <p:spPr>
          <a:xfrm>
            <a:off x="440055" y="194734"/>
            <a:ext cx="5520690" cy="7069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300"/>
              <a:buFont typeface="Calibri"/>
              <a:buNone/>
            </a:pPr>
            <a:r>
              <a:rPr lang="en-US"/>
              <a:t>FAQs</a:t>
            </a:r>
            <a:endParaRPr/>
          </a:p>
        </p:txBody>
      </p:sp>
      <p:sp>
        <p:nvSpPr>
          <p:cNvPr id="170" name="Google Shape;170;p13"/>
          <p:cNvSpPr txBox="1">
            <a:spLocks noGrp="1"/>
          </p:cNvSpPr>
          <p:nvPr>
            <p:ph type="body" idx="1"/>
          </p:nvPr>
        </p:nvSpPr>
        <p:spPr>
          <a:xfrm>
            <a:off x="440055" y="973666"/>
            <a:ext cx="5520690" cy="23207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120015" lvl="0" indent="-12001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</a:pPr>
            <a:r>
              <a:rPr lang="en-US" dirty="0"/>
              <a:t>Do we need to pay for each competition?</a:t>
            </a:r>
            <a:endParaRPr dirty="0"/>
          </a:p>
          <a:p>
            <a:pPr marL="360045" lvl="1" indent="-120015" algn="l" rtl="0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</a:pPr>
            <a:r>
              <a:rPr lang="en-US" dirty="0"/>
              <a:t>No. All are covered by the $60 competition fees. PTSA scholarship available.</a:t>
            </a:r>
            <a:endParaRPr dirty="0"/>
          </a:p>
          <a:p>
            <a:pPr marL="120015" lvl="0" indent="-120015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</a:pPr>
            <a:r>
              <a:rPr lang="en-US" dirty="0"/>
              <a:t>Is there a deadline to register?</a:t>
            </a:r>
            <a:endParaRPr dirty="0"/>
          </a:p>
          <a:p>
            <a:pPr marL="360045" lvl="1" indent="-120015" algn="l" rtl="0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</a:pPr>
            <a:r>
              <a:rPr lang="en-US" dirty="0"/>
              <a:t>Math Club registration has no deadline. </a:t>
            </a:r>
            <a:endParaRPr dirty="0"/>
          </a:p>
          <a:p>
            <a:pPr marL="360045" lvl="1" indent="-120015" algn="l" rtl="0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</a:pPr>
            <a:r>
              <a:rPr lang="en-US" dirty="0"/>
              <a:t>Each competition has its own deadline.</a:t>
            </a:r>
            <a:endParaRPr dirty="0"/>
          </a:p>
          <a:p>
            <a:pPr marL="120015" lvl="0" indent="-120015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</a:pPr>
            <a:r>
              <a:rPr lang="en-US" dirty="0"/>
              <a:t>Are coaching or competition required?</a:t>
            </a:r>
            <a:endParaRPr dirty="0"/>
          </a:p>
          <a:p>
            <a:pPr marL="360045" lvl="1" indent="-120015" algn="l" rtl="0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</a:pPr>
            <a:r>
              <a:rPr lang="en-US" dirty="0"/>
              <a:t>Participation in coaching sessions and competitions are entirely optional.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"/>
          <p:cNvSpPr txBox="1">
            <a:spLocks noGrp="1"/>
          </p:cNvSpPr>
          <p:nvPr>
            <p:ph type="title"/>
          </p:nvPr>
        </p:nvSpPr>
        <p:spPr>
          <a:xfrm>
            <a:off x="440055" y="194734"/>
            <a:ext cx="5520690" cy="7069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300"/>
              <a:buFont typeface="Calibri"/>
              <a:buNone/>
            </a:pPr>
            <a:r>
              <a:rPr lang="en-US"/>
              <a:t>Agenda</a:t>
            </a:r>
            <a:endParaRPr/>
          </a:p>
        </p:txBody>
      </p:sp>
      <p:sp>
        <p:nvSpPr>
          <p:cNvPr id="99" name="Google Shape;99;p2"/>
          <p:cNvSpPr txBox="1">
            <a:spLocks noGrp="1"/>
          </p:cNvSpPr>
          <p:nvPr>
            <p:ph type="body" idx="1"/>
          </p:nvPr>
        </p:nvSpPr>
        <p:spPr>
          <a:xfrm>
            <a:off x="440055" y="973666"/>
            <a:ext cx="5520690" cy="23207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120015" lvl="0" indent="-12001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</a:pPr>
            <a:r>
              <a:rPr lang="en-US" dirty="0"/>
              <a:t>Math Club Philosophy</a:t>
            </a:r>
            <a:endParaRPr dirty="0"/>
          </a:p>
          <a:p>
            <a:pPr marL="120015" lvl="0" indent="-120015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</a:pPr>
            <a:r>
              <a:rPr lang="en-US" dirty="0"/>
              <a:t>Coaching sessions</a:t>
            </a:r>
            <a:endParaRPr dirty="0"/>
          </a:p>
          <a:p>
            <a:pPr marL="120015" lvl="0" indent="-120015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</a:pPr>
            <a:r>
              <a:rPr lang="en-US" dirty="0"/>
              <a:t>Competitions</a:t>
            </a:r>
            <a:endParaRPr dirty="0"/>
          </a:p>
          <a:p>
            <a:pPr marL="120015" lvl="0" indent="-120015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</a:pPr>
            <a:r>
              <a:rPr lang="en-US" dirty="0"/>
              <a:t>Communication Channel</a:t>
            </a:r>
            <a:endParaRPr dirty="0"/>
          </a:p>
          <a:p>
            <a:pPr marL="120015" lvl="0" indent="-120015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</a:pPr>
            <a:r>
              <a:rPr lang="en-US" dirty="0"/>
              <a:t>Volunteers needed</a:t>
            </a:r>
            <a:endParaRPr dirty="0"/>
          </a:p>
          <a:p>
            <a:pPr marL="120015" lvl="0" indent="-120015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</a:pPr>
            <a:r>
              <a:rPr lang="en-US" dirty="0"/>
              <a:t>Next steps</a:t>
            </a:r>
            <a:endParaRPr dirty="0"/>
          </a:p>
          <a:p>
            <a:pPr marL="120015" lvl="0" indent="-120015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</a:pPr>
            <a:r>
              <a:rPr lang="en-US" dirty="0"/>
              <a:t>FAQs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"/>
          <p:cNvSpPr txBox="1">
            <a:spLocks noGrp="1"/>
          </p:cNvSpPr>
          <p:nvPr>
            <p:ph type="title"/>
          </p:nvPr>
        </p:nvSpPr>
        <p:spPr>
          <a:xfrm>
            <a:off x="440055" y="194734"/>
            <a:ext cx="5520690" cy="7069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300"/>
              <a:buFont typeface="Calibri"/>
              <a:buNone/>
            </a:pPr>
            <a:r>
              <a:rPr lang="en-US"/>
              <a:t>Math Club Philosophy</a:t>
            </a:r>
            <a:endParaRPr/>
          </a:p>
        </p:txBody>
      </p:sp>
      <p:sp>
        <p:nvSpPr>
          <p:cNvPr id="105" name="Google Shape;105;p3"/>
          <p:cNvSpPr/>
          <p:nvPr/>
        </p:nvSpPr>
        <p:spPr>
          <a:xfrm>
            <a:off x="2280179" y="973138"/>
            <a:ext cx="1840441" cy="773641"/>
          </a:xfrm>
          <a:custGeom>
            <a:avLst/>
            <a:gdLst/>
            <a:ahLst/>
            <a:cxnLst/>
            <a:rect l="l" t="t" r="r" b="b"/>
            <a:pathLst>
              <a:path w="1840441" h="773641" extrusionOk="0">
                <a:moveTo>
                  <a:pt x="0" y="773641"/>
                </a:moveTo>
                <a:lnTo>
                  <a:pt x="920220" y="0"/>
                </a:lnTo>
                <a:lnTo>
                  <a:pt x="920221" y="0"/>
                </a:lnTo>
                <a:lnTo>
                  <a:pt x="1840441" y="773641"/>
                </a:lnTo>
                <a:lnTo>
                  <a:pt x="0" y="773641"/>
                </a:lnTo>
                <a:close/>
              </a:path>
            </a:pathLst>
          </a:custGeom>
          <a:solidFill>
            <a:srgbClr val="C00000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250" tIns="1250" rIns="1250" bIns="125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"/>
              <a:buFont typeface="Calibri"/>
              <a:buNone/>
            </a:pPr>
            <a:endParaRPr sz="1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35"/>
              </a:spcBef>
              <a:spcAft>
                <a:spcPts val="0"/>
              </a:spcAft>
              <a:buClr>
                <a:schemeClr val="dk1"/>
              </a:buClr>
              <a:buSzPts val="100"/>
              <a:buFont typeface="Calibri"/>
              <a:buNone/>
            </a:pPr>
            <a:endParaRPr sz="1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35"/>
              </a:spcBef>
              <a:spcAft>
                <a:spcPts val="0"/>
              </a:spcAft>
              <a:buClr>
                <a:schemeClr val="dk1"/>
              </a:buClr>
              <a:buSzPts val="100"/>
              <a:buFont typeface="Calibri"/>
              <a:buNone/>
            </a:pPr>
            <a:endParaRPr sz="1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35"/>
              </a:spcBef>
              <a:spcAft>
                <a:spcPts val="0"/>
              </a:spcAft>
              <a:buClr>
                <a:schemeClr val="dk1"/>
              </a:buClr>
              <a:buSzPts val="100"/>
              <a:buFont typeface="Calibri"/>
              <a:buNone/>
            </a:pPr>
            <a:endParaRPr sz="1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35"/>
              </a:spcBef>
              <a:spcAft>
                <a:spcPts val="0"/>
              </a:spcAft>
              <a:buClr>
                <a:schemeClr val="dk1"/>
              </a:buClr>
              <a:buSzPts val="100"/>
              <a:buFont typeface="Calibri"/>
              <a:buNone/>
            </a:pPr>
            <a:endParaRPr sz="1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35"/>
              </a:spcBef>
              <a:spcAft>
                <a:spcPts val="0"/>
              </a:spcAft>
              <a:buClr>
                <a:schemeClr val="dk1"/>
              </a:buClr>
              <a:buSzPts val="100"/>
              <a:buFont typeface="Calibri"/>
              <a:buNone/>
            </a:pPr>
            <a:endParaRPr sz="1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35"/>
              </a:spcBef>
              <a:spcAft>
                <a:spcPts val="0"/>
              </a:spcAft>
              <a:buClr>
                <a:schemeClr val="dk1"/>
              </a:buClr>
              <a:buSzPts val="600"/>
              <a:buFont typeface="Calibri"/>
              <a:buNone/>
            </a:pPr>
            <a:endParaRPr sz="6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210"/>
              </a:spcBef>
              <a:spcAft>
                <a:spcPts val="0"/>
              </a:spcAft>
              <a:buClr>
                <a:schemeClr val="dk1"/>
              </a:buClr>
              <a:buSzPts val="600"/>
              <a:buFont typeface="Calibri"/>
              <a:buNone/>
            </a:pPr>
            <a:endParaRPr sz="6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21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Mathcounts</a:t>
            </a:r>
            <a:r>
              <a:rPr lang="en-US" sz="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State</a:t>
            </a:r>
            <a:endParaRPr sz="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800"/>
              <a:buFont typeface="Calibri"/>
              <a:buNone/>
            </a:pPr>
            <a:r>
              <a:rPr lang="en-US" sz="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Advanced &amp; abstract problems</a:t>
            </a:r>
            <a:endParaRPr dirty="0"/>
          </a:p>
        </p:txBody>
      </p:sp>
      <p:sp>
        <p:nvSpPr>
          <p:cNvPr id="106" name="Google Shape;106;p3"/>
          <p:cNvSpPr/>
          <p:nvPr/>
        </p:nvSpPr>
        <p:spPr>
          <a:xfrm>
            <a:off x="1345809" y="1756812"/>
            <a:ext cx="3704493" cy="773641"/>
          </a:xfrm>
          <a:custGeom>
            <a:avLst/>
            <a:gdLst/>
            <a:ahLst/>
            <a:cxnLst/>
            <a:rect l="l" t="t" r="r" b="b"/>
            <a:pathLst>
              <a:path w="3680883" h="773641" extrusionOk="0">
                <a:moveTo>
                  <a:pt x="0" y="773641"/>
                </a:moveTo>
                <a:lnTo>
                  <a:pt x="920223" y="0"/>
                </a:lnTo>
                <a:lnTo>
                  <a:pt x="2760660" y="0"/>
                </a:lnTo>
                <a:lnTo>
                  <a:pt x="3680883" y="773641"/>
                </a:lnTo>
                <a:lnTo>
                  <a:pt x="0" y="773641"/>
                </a:lnTo>
                <a:close/>
              </a:path>
            </a:pathLst>
          </a:custGeom>
          <a:solidFill>
            <a:srgbClr val="640000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54300" tIns="10150" rIns="654300" bIns="1015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Clr>
                <a:schemeClr val="lt1"/>
              </a:buClr>
              <a:buSzPts val="800"/>
              <a:buFont typeface="Calibri"/>
              <a:buNone/>
            </a:pPr>
            <a:r>
              <a:rPr lang="en-US" sz="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School Mini-Competitions</a:t>
            </a: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Calibri"/>
              <a:buNone/>
            </a:pPr>
            <a:r>
              <a:rPr lang="en-US" sz="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National competitions like </a:t>
            </a:r>
            <a:r>
              <a:rPr lang="en-US" sz="800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Mathcounts</a:t>
            </a:r>
            <a:r>
              <a:rPr lang="en-US" sz="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&amp; AMC</a:t>
            </a:r>
            <a:endParaRPr dirty="0"/>
          </a:p>
          <a:p>
            <a:pPr marL="0" marR="0" lvl="0" indent="0" algn="ctr" rtl="0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800"/>
              <a:buFont typeface="Calibri"/>
              <a:buNone/>
            </a:pPr>
            <a:r>
              <a:rPr lang="en-US" sz="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Regional competitions like Math is Cool, KPMT, Mustang, …</a:t>
            </a:r>
            <a:endParaRPr dirty="0"/>
          </a:p>
        </p:txBody>
      </p:sp>
      <p:sp>
        <p:nvSpPr>
          <p:cNvPr id="107" name="Google Shape;107;p3"/>
          <p:cNvSpPr/>
          <p:nvPr/>
        </p:nvSpPr>
        <p:spPr>
          <a:xfrm>
            <a:off x="439738" y="2520421"/>
            <a:ext cx="5521325" cy="773641"/>
          </a:xfrm>
          <a:custGeom>
            <a:avLst/>
            <a:gdLst/>
            <a:ahLst/>
            <a:cxnLst/>
            <a:rect l="l" t="t" r="r" b="b"/>
            <a:pathLst>
              <a:path w="5521325" h="773641" extrusionOk="0">
                <a:moveTo>
                  <a:pt x="0" y="773641"/>
                </a:moveTo>
                <a:lnTo>
                  <a:pt x="920223" y="0"/>
                </a:lnTo>
                <a:lnTo>
                  <a:pt x="4601102" y="0"/>
                </a:lnTo>
                <a:lnTo>
                  <a:pt x="5521325" y="773641"/>
                </a:lnTo>
                <a:lnTo>
                  <a:pt x="0" y="773641"/>
                </a:lnTo>
                <a:close/>
              </a:path>
            </a:pathLst>
          </a:custGeom>
          <a:solidFill>
            <a:srgbClr val="260000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76375" tIns="10150" rIns="976375" bIns="1015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Calibri"/>
              <a:buNone/>
            </a:pPr>
            <a:r>
              <a:rPr lang="en-US" sz="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Ratios, Venn Diagrams, Clocks, Counting, Area, Fractions, Angles and Arcs, Bases,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800"/>
              <a:buFont typeface="Calibri"/>
              <a:buNone/>
            </a:pPr>
            <a:r>
              <a:rPr lang="en-US" sz="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Probability, Patterns, Travel, Measurement, Expected Value, Transformations, 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800"/>
              <a:buFont typeface="Calibri"/>
              <a:buNone/>
            </a:pPr>
            <a:r>
              <a:rPr lang="en-US" sz="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Modular Arithmetic, Surface Area &amp; Volume, Data &amp; Statistics, Geometric Proportions, 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800"/>
              <a:buFont typeface="Calibri"/>
              <a:buNone/>
            </a:pPr>
            <a:r>
              <a:rPr lang="en-US" sz="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Functions, Work, Coordinate Geometry, Systems of Equations, Sequences, …</a:t>
            </a:r>
            <a:endParaRPr/>
          </a:p>
        </p:txBody>
      </p:sp>
      <p:sp>
        <p:nvSpPr>
          <p:cNvPr id="108" name="Google Shape;108;p3"/>
          <p:cNvSpPr txBox="1"/>
          <p:nvPr/>
        </p:nvSpPr>
        <p:spPr>
          <a:xfrm rot="-2390886">
            <a:off x="113542" y="2634571"/>
            <a:ext cx="1218539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260000"/>
                </a:solidFill>
                <a:latin typeface="Calibri"/>
                <a:ea typeface="Calibri"/>
                <a:cs typeface="Calibri"/>
                <a:sym typeface="Calibri"/>
              </a:rPr>
              <a:t>Homework</a:t>
            </a:r>
            <a:endParaRPr/>
          </a:p>
        </p:txBody>
      </p:sp>
      <p:sp>
        <p:nvSpPr>
          <p:cNvPr id="109" name="Google Shape;109;p3"/>
          <p:cNvSpPr txBox="1"/>
          <p:nvPr/>
        </p:nvSpPr>
        <p:spPr>
          <a:xfrm rot="-2390886">
            <a:off x="1060552" y="1785425"/>
            <a:ext cx="1353640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640000"/>
                </a:solidFill>
                <a:latin typeface="Calibri"/>
                <a:ea typeface="Calibri"/>
                <a:cs typeface="Calibri"/>
                <a:sym typeface="Calibri"/>
              </a:rPr>
              <a:t>Competition</a:t>
            </a:r>
            <a:endParaRPr/>
          </a:p>
        </p:txBody>
      </p:sp>
      <p:sp>
        <p:nvSpPr>
          <p:cNvPr id="110" name="Google Shape;110;p3"/>
          <p:cNvSpPr txBox="1"/>
          <p:nvPr/>
        </p:nvSpPr>
        <p:spPr>
          <a:xfrm rot="-2390886">
            <a:off x="2189506" y="1029963"/>
            <a:ext cx="88807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Varsity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4"/>
          <p:cNvSpPr txBox="1">
            <a:spLocks noGrp="1"/>
          </p:cNvSpPr>
          <p:nvPr>
            <p:ph type="title"/>
          </p:nvPr>
        </p:nvSpPr>
        <p:spPr>
          <a:xfrm>
            <a:off x="440055" y="194734"/>
            <a:ext cx="5520690" cy="7069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300"/>
              <a:buFont typeface="Calibri"/>
              <a:buNone/>
            </a:pPr>
            <a:r>
              <a:rPr lang="en-US" sz="2300" dirty="0"/>
              <a:t>General Information</a:t>
            </a:r>
            <a:endParaRPr sz="2300" dirty="0"/>
          </a:p>
        </p:txBody>
      </p:sp>
      <p:sp>
        <p:nvSpPr>
          <p:cNvPr id="116" name="Google Shape;116;p4"/>
          <p:cNvSpPr txBox="1">
            <a:spLocks noGrp="1"/>
          </p:cNvSpPr>
          <p:nvPr>
            <p:ph type="body" idx="1"/>
          </p:nvPr>
        </p:nvSpPr>
        <p:spPr>
          <a:xfrm>
            <a:off x="440055" y="973666"/>
            <a:ext cx="5520690" cy="23207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120015" lvl="0" indent="-12001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</a:pPr>
            <a:r>
              <a:rPr lang="en-US" dirty="0"/>
              <a:t>All at RMS. Location:</a:t>
            </a:r>
          </a:p>
          <a:p>
            <a:pPr marL="742950" lvl="1" indent="-285750">
              <a:spcBef>
                <a:spcPts val="0"/>
              </a:spcBef>
              <a:buSzPts val="1400"/>
              <a:buFont typeface="Courier New" panose="02070309020205020404" pitchFamily="49" charset="0"/>
              <a:buChar char="o"/>
            </a:pPr>
            <a:r>
              <a:rPr lang="en-US" dirty="0"/>
              <a:t>Monday – Library</a:t>
            </a:r>
          </a:p>
          <a:p>
            <a:pPr marL="742950" lvl="1" indent="-285750">
              <a:spcBef>
                <a:spcPts val="0"/>
              </a:spcBef>
              <a:buSzPts val="1400"/>
              <a:buFont typeface="Courier New" panose="02070309020205020404" pitchFamily="49" charset="0"/>
              <a:buChar char="o"/>
            </a:pPr>
            <a:r>
              <a:rPr lang="en-US" dirty="0"/>
              <a:t>Wednesday – Portable 4</a:t>
            </a:r>
            <a:endParaRPr dirty="0"/>
          </a:p>
          <a:p>
            <a:pPr marL="120015" lvl="0" indent="-120015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</a:pPr>
            <a:r>
              <a:rPr lang="en-US" dirty="0"/>
              <a:t>Led by high school coaches and/or parent volunteers</a:t>
            </a:r>
            <a:endParaRPr dirty="0"/>
          </a:p>
          <a:p>
            <a:pPr marL="120015" lvl="0" indent="-120015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</a:pPr>
            <a:r>
              <a:rPr lang="en-US" dirty="0"/>
              <a:t>Schedule begins the week of 9/29, on school days only</a:t>
            </a:r>
            <a:endParaRPr dirty="0"/>
          </a:p>
          <a:p>
            <a:pPr marL="742950" lvl="1" indent="-285750">
              <a:spcBef>
                <a:spcPts val="0"/>
              </a:spcBef>
              <a:buSzPts val="1400"/>
              <a:buFont typeface="Courier New" panose="02070309020205020404" pitchFamily="49" charset="0"/>
              <a:buChar char="o"/>
            </a:pPr>
            <a:r>
              <a:rPr lang="en-US" dirty="0"/>
              <a:t>Meet every Monday and every other Wednesday</a:t>
            </a:r>
            <a:endParaRPr dirty="0"/>
          </a:p>
          <a:p>
            <a:pPr marL="120015" indent="-120015">
              <a:buSzPts val="1400"/>
            </a:pPr>
            <a:r>
              <a:rPr lang="en-US" sz="1450" dirty="0"/>
              <a:t>All sessions and competitions are optional</a:t>
            </a:r>
            <a:endParaRPr sz="1450" dirty="0"/>
          </a:p>
          <a:p>
            <a:pPr marL="120015" lvl="0" indent="-120015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</a:pPr>
            <a:r>
              <a:rPr lang="en-US" dirty="0"/>
              <a:t>Official schedule maintained at </a:t>
            </a:r>
            <a:r>
              <a:rPr lang="en-US" u="sng" dirty="0">
                <a:solidFill>
                  <a:schemeClr val="hlink"/>
                </a:solidFill>
                <a:hlinkClick r:id="rId3"/>
              </a:rPr>
              <a:t>https://rmsmath.sharplogic.com/schedule/</a:t>
            </a:r>
            <a:r>
              <a:rPr lang="en-US" dirty="0"/>
              <a:t> 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5"/>
          <p:cNvSpPr txBox="1">
            <a:spLocks noGrp="1"/>
          </p:cNvSpPr>
          <p:nvPr>
            <p:ph type="title"/>
          </p:nvPr>
        </p:nvSpPr>
        <p:spPr>
          <a:xfrm>
            <a:off x="440055" y="194734"/>
            <a:ext cx="5520690" cy="7069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300"/>
              <a:buFont typeface="Calibri"/>
              <a:buNone/>
            </a:pPr>
            <a:r>
              <a:rPr lang="en-US" dirty="0"/>
              <a:t>Coaching Contents - Mondays</a:t>
            </a:r>
            <a:endParaRPr dirty="0"/>
          </a:p>
        </p:txBody>
      </p:sp>
      <p:sp>
        <p:nvSpPr>
          <p:cNvPr id="122" name="Google Shape;122;p5"/>
          <p:cNvSpPr txBox="1">
            <a:spLocks noGrp="1"/>
          </p:cNvSpPr>
          <p:nvPr>
            <p:ph type="body" idx="1"/>
          </p:nvPr>
        </p:nvSpPr>
        <p:spPr>
          <a:xfrm>
            <a:off x="440055" y="973666"/>
            <a:ext cx="5520690" cy="23207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85000" lnSpcReduction="1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en-US" sz="1450" dirty="0"/>
              <a:t>Fundamentals: 3:00-4:30 PM </a:t>
            </a:r>
            <a:endParaRPr sz="1450" dirty="0"/>
          </a:p>
          <a:p>
            <a:pPr marL="308610" lvl="1" indent="-285750">
              <a:lnSpc>
                <a:spcPct val="100000"/>
              </a:lnSpc>
              <a:buSzPts val="1000"/>
              <a:buFont typeface="Arial" panose="020B0604020202020204" pitchFamily="34" charset="0"/>
              <a:buChar char="•"/>
            </a:pPr>
            <a:r>
              <a:rPr lang="en-US" sz="1250" dirty="0" err="1"/>
              <a:t>Mathcounts</a:t>
            </a:r>
            <a:r>
              <a:rPr lang="en-US" sz="1250" dirty="0"/>
              <a:t> Problems </a:t>
            </a:r>
            <a:r>
              <a:rPr lang="en-US" sz="1250" dirty="0">
                <a:hlinkClick r:id="rId3"/>
              </a:rPr>
              <a:t>https://rmsmath.sharplogic.com/files/Homework%20Packet.pdf</a:t>
            </a:r>
          </a:p>
          <a:p>
            <a:pPr marL="308610" lvl="1" indent="-285750">
              <a:lnSpc>
                <a:spcPct val="100000"/>
              </a:lnSpc>
              <a:buSzPts val="1000"/>
              <a:buFont typeface="Arial" panose="020B0604020202020204" pitchFamily="34" charset="0"/>
              <a:buChar char="•"/>
            </a:pPr>
            <a:r>
              <a:rPr lang="en-US" dirty="0"/>
              <a:t>Student Level: Strong 6 graders, strong 7th graders, good 8th graders</a:t>
            </a:r>
          </a:p>
          <a:p>
            <a:pPr marL="308610" lvl="1" indent="-285750">
              <a:lnSpc>
                <a:spcPct val="100000"/>
              </a:lnSpc>
              <a:buSzPts val="1000"/>
              <a:buFont typeface="Arial" panose="020B0604020202020204" pitchFamily="34" charset="0"/>
              <a:buChar char="•"/>
            </a:pPr>
            <a:r>
              <a:rPr lang="en-US" sz="1250" b="1" dirty="0"/>
              <a:t>Competition orientated, NOT after school tutoring</a:t>
            </a:r>
          </a:p>
          <a:p>
            <a:pPr marL="308610" lvl="1" indent="-285750">
              <a:lnSpc>
                <a:spcPct val="100000"/>
              </a:lnSpc>
              <a:buSzPts val="1000"/>
              <a:buFont typeface="Arial" panose="020B0604020202020204" pitchFamily="34" charset="0"/>
              <a:buChar char="•"/>
            </a:pPr>
            <a:r>
              <a:rPr lang="en-US" b="1" dirty="0"/>
              <a:t>Computer policy: TBD</a:t>
            </a:r>
          </a:p>
          <a:p>
            <a:pPr marL="308610" lvl="1" indent="-285750">
              <a:lnSpc>
                <a:spcPct val="100000"/>
              </a:lnSpc>
              <a:buSzPts val="1000"/>
              <a:buFont typeface="Arial" panose="020B0604020202020204" pitchFamily="34" charset="0"/>
              <a:buChar char="•"/>
            </a:pPr>
            <a:r>
              <a:rPr lang="en-US" dirty="0"/>
              <a:t>Must try half of the stretch problems at home before the session</a:t>
            </a:r>
          </a:p>
          <a:p>
            <a:pPr marL="308610" lvl="1" indent="-285750">
              <a:lnSpc>
                <a:spcPct val="100000"/>
              </a:lnSpc>
              <a:buSzPts val="1000"/>
              <a:buFont typeface="Arial" panose="020B0604020202020204" pitchFamily="34" charset="0"/>
              <a:buChar char="•"/>
            </a:pPr>
            <a:r>
              <a:rPr lang="en-US" sz="1250" dirty="0"/>
              <a:t>3:00-3:30 Students work on session problems without coaching</a:t>
            </a:r>
          </a:p>
          <a:p>
            <a:pPr marL="308610" lvl="1" indent="-285750">
              <a:lnSpc>
                <a:spcPct val="100000"/>
              </a:lnSpc>
              <a:buSzPts val="1000"/>
              <a:buFont typeface="Arial" panose="020B0604020202020204" pitchFamily="34" charset="0"/>
              <a:buChar char="•"/>
            </a:pPr>
            <a:r>
              <a:rPr lang="en-US" dirty="0"/>
              <a:t>3:30-4:30 Coaching</a:t>
            </a:r>
          </a:p>
          <a:p>
            <a:pPr marL="308610" lvl="1" indent="-285750">
              <a:lnSpc>
                <a:spcPct val="100000"/>
              </a:lnSpc>
              <a:buSzPts val="1000"/>
              <a:buFont typeface="Arial" panose="020B0604020202020204" pitchFamily="34" charset="0"/>
              <a:buChar char="•"/>
            </a:pPr>
            <a:r>
              <a:rPr lang="en-US" dirty="0"/>
              <a:t>Parents:</a:t>
            </a:r>
          </a:p>
          <a:p>
            <a:pPr marL="765810" lvl="2" indent="-285750">
              <a:lnSpc>
                <a:spcPct val="100000"/>
              </a:lnSpc>
              <a:buSzPts val="1000"/>
              <a:buFont typeface="Courier New" panose="02070309020205020404" pitchFamily="49" charset="0"/>
              <a:buChar char="o"/>
            </a:pPr>
            <a:r>
              <a:rPr lang="en-US" dirty="0"/>
              <a:t>Print session problems or ask </a:t>
            </a:r>
            <a:r>
              <a:rPr lang="en-US" dirty="0">
                <a:hlinkClick r:id="rId4"/>
              </a:rPr>
              <a:t>mathclubchair@rmsptsa.org</a:t>
            </a:r>
            <a:r>
              <a:rPr lang="en-US" dirty="0"/>
              <a:t> to print for your student</a:t>
            </a:r>
          </a:p>
          <a:p>
            <a:pPr marL="765810" lvl="2" indent="-285750">
              <a:lnSpc>
                <a:spcPct val="100000"/>
              </a:lnSpc>
              <a:buSzPts val="1000"/>
              <a:buFont typeface="Courier New" panose="02070309020205020404" pitchFamily="49" charset="0"/>
              <a:buChar char="o"/>
            </a:pPr>
            <a:r>
              <a:rPr lang="en-US" dirty="0"/>
              <a:t>Remind your student to try half of the problems before the session</a:t>
            </a:r>
          </a:p>
          <a:p>
            <a:pPr marL="765810" lvl="2" indent="-285750">
              <a:lnSpc>
                <a:spcPct val="100000"/>
              </a:lnSpc>
              <a:buSzPts val="1000"/>
              <a:buFont typeface="Courier New" panose="02070309020205020404" pitchFamily="49" charset="0"/>
              <a:buChar char="o"/>
            </a:pPr>
            <a:r>
              <a:rPr lang="en-US" dirty="0"/>
              <a:t>Check your student finishes all the problems after the session</a:t>
            </a:r>
          </a:p>
          <a:p>
            <a:pPr marL="651510" lvl="2" indent="-171450">
              <a:lnSpc>
                <a:spcPct val="100000"/>
              </a:lnSpc>
              <a:buSzPts val="1000"/>
              <a:buFont typeface="Courier New" panose="02070309020205020404" pitchFamily="49" charset="0"/>
              <a:buChar char="o"/>
            </a:pPr>
            <a:endParaRPr lang="en-US" dirty="0"/>
          </a:p>
          <a:p>
            <a:pPr marL="1108710" lvl="3" indent="-171450">
              <a:lnSpc>
                <a:spcPct val="100000"/>
              </a:lnSpc>
              <a:buSzPts val="1000"/>
              <a:buFont typeface="Courier New" panose="02070309020205020404" pitchFamily="49" charset="0"/>
              <a:buChar char="o"/>
            </a:pP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2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2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2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3BAD10-8730-8570-C86D-80FC25B1CB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300" dirty="0"/>
              <a:t>Mini Competiton – Every Other Wednesday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74EB32-4AA2-9D63-4F90-EF8BABCDBA0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20015" lvl="0" indent="-120015">
              <a:buSzPts val="1400"/>
            </a:pPr>
            <a:r>
              <a:rPr lang="en-US" dirty="0"/>
              <a:t>Mini Competitions: 1-2:30 PM</a:t>
            </a:r>
          </a:p>
          <a:p>
            <a:pPr marL="651510" lvl="2" indent="-171450">
              <a:lnSpc>
                <a:spcPct val="100000"/>
              </a:lnSpc>
              <a:buSzPts val="1000"/>
              <a:buFont typeface="Courier New" panose="02070309020205020404" pitchFamily="49" charset="0"/>
              <a:buChar char="o"/>
            </a:pPr>
            <a:r>
              <a:rPr lang="en-US" sz="1100" dirty="0"/>
              <a:t>AMC8/10, </a:t>
            </a:r>
            <a:r>
              <a:rPr lang="en-US" sz="1100" dirty="0" err="1"/>
              <a:t>MathCounts</a:t>
            </a:r>
            <a:r>
              <a:rPr lang="en-US" sz="1100" dirty="0"/>
              <a:t>, Math Is Cool Problems</a:t>
            </a:r>
          </a:p>
          <a:p>
            <a:pPr marL="651510" lvl="2" indent="-171450">
              <a:lnSpc>
                <a:spcPct val="100000"/>
              </a:lnSpc>
              <a:buSzPts val="1000"/>
              <a:buFont typeface="Courier New" panose="02070309020205020404" pitchFamily="49" charset="0"/>
              <a:buChar char="o"/>
            </a:pPr>
            <a:r>
              <a:rPr lang="en-US" sz="1100" dirty="0"/>
              <a:t>On paper, </a:t>
            </a:r>
            <a:r>
              <a:rPr lang="en-US" sz="1100" b="1" dirty="0"/>
              <a:t>computers NOT allowed</a:t>
            </a:r>
          </a:p>
          <a:p>
            <a:pPr marL="651510" lvl="2" indent="-171450">
              <a:lnSpc>
                <a:spcPct val="100000"/>
              </a:lnSpc>
              <a:buSzPts val="1000"/>
              <a:buFont typeface="Courier New" panose="02070309020205020404" pitchFamily="49" charset="0"/>
              <a:buChar char="o"/>
            </a:pPr>
            <a:r>
              <a:rPr lang="en-US" sz="1100" dirty="0"/>
              <a:t>1:00 – 2:00 Mini Competition</a:t>
            </a:r>
          </a:p>
          <a:p>
            <a:pPr marL="651510" lvl="2" indent="-171450">
              <a:lnSpc>
                <a:spcPct val="100000"/>
              </a:lnSpc>
              <a:buSzPts val="1000"/>
              <a:buFont typeface="Courier New" panose="02070309020205020404" pitchFamily="49" charset="0"/>
              <a:buChar char="o"/>
            </a:pPr>
            <a:r>
              <a:rPr lang="en-US" sz="1100" dirty="0"/>
              <a:t>Office hour/FAQ: 2:00–2:30 PM (Mini Competition questions Q and As)</a:t>
            </a:r>
          </a:p>
          <a:p>
            <a:pPr marL="651510" lvl="2" indent="-171450">
              <a:lnSpc>
                <a:spcPct val="100000"/>
              </a:lnSpc>
              <a:buSzPts val="1000"/>
              <a:buFont typeface="Courier New" panose="02070309020205020404" pitchFamily="49" charset="0"/>
              <a:buChar char="o"/>
            </a:pPr>
            <a:r>
              <a:rPr lang="en-US" sz="1100" b="1" dirty="0"/>
              <a:t>All students' scores will be released to all club members </a:t>
            </a:r>
            <a:r>
              <a:rPr lang="en-US" sz="1100" dirty="0"/>
              <a:t>by the last 3 digits of student ID (name is not revealed)</a:t>
            </a:r>
          </a:p>
          <a:p>
            <a:pPr marL="651510" lvl="2" indent="-171450">
              <a:lnSpc>
                <a:spcPct val="100000"/>
              </a:lnSpc>
              <a:buSzPts val="1000"/>
              <a:buFont typeface="Courier New" panose="02070309020205020404" pitchFamily="49" charset="0"/>
              <a:buChar char="o"/>
            </a:pPr>
            <a:r>
              <a:rPr lang="en-US" sz="1100" dirty="0"/>
              <a:t>Awards will be given to winners in the next session (Top 3 overall, and Top 2 among the students who never win in previous competitions)</a:t>
            </a:r>
          </a:p>
        </p:txBody>
      </p:sp>
    </p:spTree>
    <p:extLst>
      <p:ext uri="{BB962C8B-B14F-4D97-AF65-F5344CB8AC3E}">
        <p14:creationId xmlns:p14="http://schemas.microsoft.com/office/powerpoint/2010/main" val="1147398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E94E81-D97C-E572-A5E6-C67240F863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300" dirty="0"/>
              <a:t>Coaching Quality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61CA14-0D6E-4905-0232-966448D3F26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1450" dirty="0"/>
              <a:t>Students: </a:t>
            </a:r>
            <a:endParaRPr lang="en-US"/>
          </a:p>
          <a:p>
            <a:pPr lvl="1">
              <a:buFont typeface="Courier New"/>
              <a:buChar char="o"/>
            </a:pPr>
            <a:r>
              <a:rPr lang="en-US" sz="1250" dirty="0"/>
              <a:t>Right level</a:t>
            </a:r>
          </a:p>
          <a:p>
            <a:pPr lvl="1">
              <a:buFont typeface="Courier New"/>
              <a:buChar char="o"/>
            </a:pPr>
            <a:r>
              <a:rPr lang="en-US" sz="1250" dirty="0"/>
              <a:t>Be prepared before each session</a:t>
            </a:r>
            <a:endParaRPr lang="en-US" dirty="0"/>
          </a:p>
          <a:p>
            <a:r>
              <a:rPr lang="en-US" sz="1450" dirty="0"/>
              <a:t>Parents: Understand and nudge students before each session</a:t>
            </a:r>
          </a:p>
          <a:p>
            <a:r>
              <a:rPr lang="en-US" sz="1450" dirty="0"/>
              <a:t>Prepared == Focused == Motivated Students + Coach == Quality</a:t>
            </a:r>
          </a:p>
          <a:p>
            <a:pPr lvl="1">
              <a:buFont typeface="Courier New"/>
              <a:buChar char="o"/>
            </a:pPr>
            <a:r>
              <a:rPr lang="en-US" sz="1250" dirty="0"/>
              <a:t>Unprepared == Distracted + Distracting == Demotivated Students + Coach == No Quality</a:t>
            </a:r>
          </a:p>
          <a:p>
            <a:r>
              <a:rPr lang="en-US" sz="1450" dirty="0"/>
              <a:t>Monday coaching format subject to change based on students' behaviors: computer use, student qualification, grouping, cancelation</a:t>
            </a:r>
          </a:p>
        </p:txBody>
      </p:sp>
    </p:spTree>
    <p:extLst>
      <p:ext uri="{BB962C8B-B14F-4D97-AF65-F5344CB8AC3E}">
        <p14:creationId xmlns:p14="http://schemas.microsoft.com/office/powerpoint/2010/main" val="24509017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6"/>
          <p:cNvSpPr txBox="1">
            <a:spLocks noGrp="1"/>
          </p:cNvSpPr>
          <p:nvPr>
            <p:ph type="title"/>
          </p:nvPr>
        </p:nvSpPr>
        <p:spPr>
          <a:xfrm>
            <a:off x="440055" y="194734"/>
            <a:ext cx="5520690" cy="7069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300"/>
              <a:buFont typeface="Calibri"/>
              <a:buNone/>
            </a:pPr>
            <a:r>
              <a:rPr lang="en-US" dirty="0"/>
              <a:t>Competitions – AMC 10A/B, AMC 8</a:t>
            </a:r>
            <a:endParaRPr dirty="0"/>
          </a:p>
        </p:txBody>
      </p:sp>
      <p:sp>
        <p:nvSpPr>
          <p:cNvPr id="128" name="Google Shape;128;p6"/>
          <p:cNvSpPr txBox="1">
            <a:spLocks noGrp="1"/>
          </p:cNvSpPr>
          <p:nvPr>
            <p:ph type="body" idx="1"/>
          </p:nvPr>
        </p:nvSpPr>
        <p:spPr>
          <a:xfrm>
            <a:off x="440055" y="782261"/>
            <a:ext cx="5520690" cy="25121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120015" lvl="0" indent="-12001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</a:pPr>
            <a:r>
              <a:rPr lang="en-US" dirty="0"/>
              <a:t>AMC 10A/B</a:t>
            </a:r>
            <a:endParaRPr dirty="0"/>
          </a:p>
          <a:p>
            <a:pPr marL="525780" lvl="1" indent="-285750" algn="l" rtl="0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urier New" panose="02070309020205020404" pitchFamily="49" charset="0"/>
              <a:buChar char="o"/>
            </a:pPr>
            <a:r>
              <a:rPr lang="en-US" dirty="0"/>
              <a:t>Location: RMS</a:t>
            </a:r>
            <a:endParaRPr dirty="0"/>
          </a:p>
          <a:p>
            <a:pPr marL="525780" lvl="1" indent="-285750">
              <a:buSzPts val="1200"/>
              <a:buFont typeface="Courier New" panose="02070309020205020404" pitchFamily="49" charset="0"/>
              <a:buChar char="o"/>
            </a:pPr>
            <a:r>
              <a:rPr lang="en-US" dirty="0"/>
              <a:t>Nov 5 (ACM 10A) and Nov 13 (AMC 10B) — Open to sign up now, students can sign up both</a:t>
            </a:r>
            <a:endParaRPr dirty="0"/>
          </a:p>
          <a:p>
            <a:pPr marL="525780" lvl="1" indent="-285750" algn="l" rtl="0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urier New" panose="02070309020205020404" pitchFamily="49" charset="0"/>
              <a:buChar char="o"/>
            </a:pPr>
            <a:r>
              <a:rPr lang="en-US" dirty="0"/>
              <a:t>Individual competition, 25 questions, 75 minutes</a:t>
            </a:r>
          </a:p>
          <a:p>
            <a:pPr marL="525780" lvl="1" indent="-285750" algn="l" rtl="0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urier New" panose="02070309020205020404" pitchFamily="49" charset="0"/>
              <a:buChar char="o"/>
            </a:pPr>
            <a:r>
              <a:rPr lang="en-US" dirty="0"/>
              <a:t>Open to all club members, recommended for very strong 6</a:t>
            </a:r>
            <a:r>
              <a:rPr lang="en-US" baseline="30000" dirty="0"/>
              <a:t>th</a:t>
            </a:r>
            <a:r>
              <a:rPr lang="en-US" dirty="0"/>
              <a:t> graders, strong 7</a:t>
            </a:r>
            <a:r>
              <a:rPr lang="en-US" baseline="30000" dirty="0"/>
              <a:t>th</a:t>
            </a:r>
            <a:r>
              <a:rPr lang="en-US" dirty="0"/>
              <a:t> graders and good 8</a:t>
            </a:r>
            <a:r>
              <a:rPr lang="en-US" baseline="30000" dirty="0"/>
              <a:t>th</a:t>
            </a:r>
            <a:r>
              <a:rPr lang="en-US" dirty="0"/>
              <a:t> graders.</a:t>
            </a:r>
          </a:p>
          <a:p>
            <a:pPr marL="525780" lvl="1" indent="-285750" algn="l" rtl="0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urier New" panose="02070309020205020404" pitchFamily="49" charset="0"/>
              <a:buChar char="o"/>
            </a:pPr>
            <a:r>
              <a:rPr lang="en-US" dirty="0"/>
              <a:t>Top students invited to AIME</a:t>
            </a:r>
          </a:p>
          <a:p>
            <a:pPr marL="120015" lvl="0" indent="-120015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</a:pPr>
            <a:r>
              <a:rPr lang="en-US" dirty="0"/>
              <a:t>AMC 8</a:t>
            </a:r>
            <a:endParaRPr dirty="0"/>
          </a:p>
          <a:p>
            <a:pPr marL="525780" lvl="1" indent="-285750" algn="l" rtl="0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urier New" panose="02070309020205020404" pitchFamily="49" charset="0"/>
              <a:buChar char="o"/>
            </a:pPr>
            <a:r>
              <a:rPr lang="en-US" dirty="0"/>
              <a:t>Location: RMS</a:t>
            </a:r>
            <a:endParaRPr dirty="0"/>
          </a:p>
          <a:p>
            <a:pPr marL="525780" lvl="1" indent="-285750" algn="l" rtl="0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urier New" panose="02070309020205020404" pitchFamily="49" charset="0"/>
              <a:buChar char="o"/>
            </a:pPr>
            <a:r>
              <a:rPr lang="en-US" dirty="0"/>
              <a:t>Jan/2026—Open to sign up now</a:t>
            </a:r>
            <a:endParaRPr dirty="0"/>
          </a:p>
          <a:p>
            <a:pPr marL="525780" lvl="1" indent="-285750" algn="l" rtl="0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urier New" panose="02070309020205020404" pitchFamily="49" charset="0"/>
              <a:buChar char="o"/>
            </a:pPr>
            <a:r>
              <a:rPr lang="en-US" dirty="0"/>
              <a:t>Individual competition, 25 question, 40 minutes</a:t>
            </a:r>
          </a:p>
          <a:p>
            <a:pPr marL="525780" lvl="1" indent="-285750" algn="l" rtl="0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urier New" panose="02070309020205020404" pitchFamily="49" charset="0"/>
              <a:buChar char="o"/>
            </a:pPr>
            <a:r>
              <a:rPr lang="en-US" dirty="0"/>
              <a:t>Open to all club members, recommended for everyone.</a:t>
            </a:r>
            <a:endParaRPr dirty="0"/>
          </a:p>
          <a:p>
            <a:pPr marL="240030" lvl="1" indent="0" algn="l" rtl="0">
              <a:lnSpc>
                <a:spcPct val="90000"/>
              </a:lnSpc>
              <a:spcBef>
                <a:spcPts val="263"/>
              </a:spcBef>
              <a:spcAft>
                <a:spcPts val="0"/>
              </a:spcAft>
              <a:buClr>
                <a:schemeClr val="dk1"/>
              </a:buClr>
              <a:buSzPts val="1260"/>
              <a:buNone/>
            </a:pP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2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2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488CFC-AADA-04A2-882E-7A8A4654E3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Competitions – AIME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9B9E89-4944-C338-C12F-1661E07895A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marL="120015" lvl="0" indent="-120015">
              <a:buSzPts val="1400"/>
            </a:pPr>
            <a:r>
              <a:rPr lang="en-US" dirty="0"/>
              <a:t>AIME I / AIME II</a:t>
            </a:r>
          </a:p>
          <a:p>
            <a:pPr marL="525780" lvl="1" indent="-285750">
              <a:buSzPts val="1200"/>
              <a:buFont typeface="Courier New" panose="02070309020205020404" pitchFamily="49" charset="0"/>
              <a:buChar char="o"/>
            </a:pPr>
            <a:r>
              <a:rPr lang="en-US" dirty="0"/>
              <a:t>Location: RMS</a:t>
            </a:r>
          </a:p>
          <a:p>
            <a:pPr marL="525780" lvl="1" indent="-285750">
              <a:buSzPts val="1200"/>
              <a:buFont typeface="Courier New" panose="02070309020205020404" pitchFamily="49" charset="0"/>
              <a:buChar char="o"/>
            </a:pPr>
            <a:r>
              <a:rPr lang="en-US" dirty="0"/>
              <a:t>Individual Competition</a:t>
            </a:r>
          </a:p>
          <a:p>
            <a:pPr marL="525780" lvl="1" indent="-285750">
              <a:buSzPts val="1200"/>
              <a:buFont typeface="Courier New" panose="02070309020205020404" pitchFamily="49" charset="0"/>
              <a:buChar char="o"/>
            </a:pPr>
            <a:r>
              <a:rPr lang="en-US" dirty="0"/>
              <a:t>RMS usually have 1-4 students qualified for AIME each year</a:t>
            </a:r>
          </a:p>
          <a:p>
            <a:pPr marL="525780" lvl="1" indent="-285750">
              <a:buSzPts val="1200"/>
              <a:buFont typeface="Courier New" panose="02070309020205020404" pitchFamily="49" charset="0"/>
              <a:buChar char="o"/>
            </a:pPr>
            <a:r>
              <a:rPr lang="en-US" dirty="0"/>
              <a:t>15 questions, 3 hours</a:t>
            </a:r>
          </a:p>
          <a:p>
            <a:pPr marL="525780" lvl="1" indent="-285750">
              <a:buSzPts val="1200"/>
              <a:buFont typeface="Courier New" panose="02070309020205020404" pitchFamily="49" charset="0"/>
              <a:buChar char="o"/>
            </a:pPr>
            <a:r>
              <a:rPr lang="en-US" sz="1250" dirty="0"/>
              <a:t>Feb 5/2026 or Feb 11/2026 — Qualified only if the scores in AMC 10A/B are higher than a threshold (~7% - 8%)</a:t>
            </a:r>
          </a:p>
          <a:p>
            <a:pPr marL="525780" lvl="1" indent="-285750">
              <a:buSzPts val="1200"/>
              <a:buFont typeface="Courier New" panose="02070309020205020404" pitchFamily="49" charset="0"/>
              <a:buChar char="o"/>
            </a:pPr>
            <a:r>
              <a:rPr lang="en-US" dirty="0"/>
              <a:t>Can only participate one (not both)</a:t>
            </a:r>
          </a:p>
          <a:p>
            <a:pPr marL="525780" lvl="1" indent="-285750">
              <a:buSzPts val="1200"/>
              <a:buFont typeface="Courier New" panose="02070309020205020404" pitchFamily="49" charset="0"/>
              <a:buChar char="o"/>
            </a:pPr>
            <a:r>
              <a:rPr lang="en-US" dirty="0"/>
              <a:t>Top students invited to Junior USA Mathematical Olympiad (USAJMO).</a:t>
            </a:r>
          </a:p>
          <a:p>
            <a:pPr marL="120015" indent="-120015">
              <a:lnSpc>
                <a:spcPct val="100000"/>
              </a:lnSpc>
              <a:buSzPts val="1400"/>
            </a:pPr>
            <a:r>
              <a:rPr lang="en-US" dirty="0"/>
              <a:t>AMC Resources</a:t>
            </a:r>
          </a:p>
          <a:p>
            <a:pPr marL="525780" lvl="1" indent="-285750">
              <a:buSzPts val="1200"/>
              <a:buFont typeface="Courier New" panose="02070309020205020404" pitchFamily="49" charset="0"/>
              <a:buChar char="o"/>
            </a:pPr>
            <a:r>
              <a:rPr lang="en-US" sz="1300" dirty="0">
                <a:hlinkClick r:id="rId2"/>
              </a:rPr>
              <a:t>https://artofproblemsolving.com/</a:t>
            </a:r>
            <a:r>
              <a:rPr lang="en-US" sz="1300" dirty="0"/>
              <a:t> </a:t>
            </a:r>
          </a:p>
          <a:p>
            <a:pPr marL="0" indent="0">
              <a:buSzPts val="120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54618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8c97c8a-6b74-4265-ab58-5d856f0fac8e" xsi:nil="true"/>
    <lcf76f155ced4ddcb4097134ff3c332f xmlns="6d99ef51-b4d3-4c25-a476-d000f96f2573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3D4C92C4281F94BA845507011A408F6" ma:contentTypeVersion="14" ma:contentTypeDescription="Create a new document." ma:contentTypeScope="" ma:versionID="2dcb87a0db7a7edb2a1ccfecc962be1f">
  <xsd:schema xmlns:xsd="http://www.w3.org/2001/XMLSchema" xmlns:xs="http://www.w3.org/2001/XMLSchema" xmlns:p="http://schemas.microsoft.com/office/2006/metadata/properties" xmlns:ns2="6d99ef51-b4d3-4c25-a476-d000f96f2573" xmlns:ns3="88c97c8a-6b74-4265-ab58-5d856f0fac8e" targetNamespace="http://schemas.microsoft.com/office/2006/metadata/properties" ma:root="true" ma:fieldsID="67c9487cd5ad19e710d2cbca47d9ce88" ns2:_="" ns3:_="">
    <xsd:import namespace="6d99ef51-b4d3-4c25-a476-d000f96f2573"/>
    <xsd:import namespace="88c97c8a-6b74-4265-ab58-5d856f0fac8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99ef51-b4d3-4c25-a476-d000f96f257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d1e4d56d-7865-4b24-b8a6-1bb73287944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c97c8a-6b74-4265-ab58-5d856f0fac8e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7286f9f0-b9e1-480f-b8fc-730eaf8def97}" ma:internalName="TaxCatchAll" ma:showField="CatchAllData" ma:web="88c97c8a-6b74-4265-ab58-5d856f0fac8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1FFBCBE-134F-4DEE-BCD5-DE836EB0D747}">
  <ds:schemaRefs>
    <ds:schemaRef ds:uri="http://schemas.microsoft.com/office/2006/metadata/properties"/>
    <ds:schemaRef ds:uri="http://schemas.microsoft.com/office/infopath/2007/PartnerControls"/>
    <ds:schemaRef ds:uri="88c97c8a-6b74-4265-ab58-5d856f0fac8e"/>
    <ds:schemaRef ds:uri="6d99ef51-b4d3-4c25-a476-d000f96f2573"/>
  </ds:schemaRefs>
</ds:datastoreItem>
</file>

<file path=customXml/itemProps2.xml><?xml version="1.0" encoding="utf-8"?>
<ds:datastoreItem xmlns:ds="http://schemas.openxmlformats.org/officeDocument/2006/customXml" ds:itemID="{89982E13-39B7-4100-B339-199D4F3922F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BE0D24D-CE65-4F19-A6F6-D854C4F83F4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d99ef51-b4d3-4c25-a476-d000f96f2573"/>
    <ds:schemaRef ds:uri="88c97c8a-6b74-4265-ab58-5d856f0fac8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1083</TotalTime>
  <Words>1227</Words>
  <Application>Microsoft Office PowerPoint</Application>
  <PresentationFormat>Custom</PresentationFormat>
  <Paragraphs>187</Paragraphs>
  <Slides>18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PowerPoint Presentation</vt:lpstr>
      <vt:lpstr>Agenda</vt:lpstr>
      <vt:lpstr>Math Club Philosophy</vt:lpstr>
      <vt:lpstr>General Information</vt:lpstr>
      <vt:lpstr>Coaching Contents - Mondays</vt:lpstr>
      <vt:lpstr>Mini Competiton – Every Other Wednesday</vt:lpstr>
      <vt:lpstr>Coaching Quality</vt:lpstr>
      <vt:lpstr>Competitions – AMC 10A/B, AMC 8</vt:lpstr>
      <vt:lpstr>Competitions – AIME</vt:lpstr>
      <vt:lpstr>Competition—MathCounts</vt:lpstr>
      <vt:lpstr>Competition—Math Is Cool</vt:lpstr>
      <vt:lpstr>Competition—Other Regional</vt:lpstr>
      <vt:lpstr>Registration</vt:lpstr>
      <vt:lpstr>Communication Channels</vt:lpstr>
      <vt:lpstr>Volunteers</vt:lpstr>
      <vt:lpstr>Co-chair Needed</vt:lpstr>
      <vt:lpstr>Next Steps</vt:lpstr>
      <vt:lpstr>FAQs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Ed Kaim</dc:creator>
  <cp:lastModifiedBy>Jian Li (Math Club)</cp:lastModifiedBy>
  <cp:revision>337</cp:revision>
  <dcterms:created xsi:type="dcterms:W3CDTF">2020-03-25T23:21:35Z</dcterms:created>
  <dcterms:modified xsi:type="dcterms:W3CDTF">2025-09-24T17:27:05Z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0x01010013D4C92C4281F94BA845507011A408F6</vt:lpwstr>
  </property>
  <property fmtid="{D5CDD505-2E9C-101B-9397-08002B2CF9AE}" pid="3" name="MediaServiceImageTags">
    <vt:lpwstr/>
  </property>
</Properties>
</file>