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3"/>
  </p:notesMasterIdLst>
  <p:sldIdLst>
    <p:sldId id="256" r:id="rId5"/>
    <p:sldId id="257" r:id="rId6"/>
    <p:sldId id="261" r:id="rId7"/>
    <p:sldId id="270" r:id="rId8"/>
    <p:sldId id="274" r:id="rId9"/>
    <p:sldId id="262" r:id="rId10"/>
    <p:sldId id="263" r:id="rId11"/>
    <p:sldId id="264" r:id="rId12"/>
    <p:sldId id="275" r:id="rId13"/>
    <p:sldId id="269" r:id="rId14"/>
    <p:sldId id="260" r:id="rId15"/>
    <p:sldId id="272" r:id="rId16"/>
    <p:sldId id="271" r:id="rId17"/>
    <p:sldId id="265" r:id="rId18"/>
    <p:sldId id="266" r:id="rId19"/>
    <p:sldId id="273" r:id="rId20"/>
    <p:sldId id="267" r:id="rId21"/>
    <p:sldId id="268" r:id="rId22"/>
  </p:sldIdLst>
  <p:sldSz cx="6400800" cy="3657600"/>
  <p:notesSz cx="6858000" cy="9144000"/>
  <p:embeddedFontLst>
    <p:embeddedFont>
      <p:font typeface="Roboto Black" panose="02000000000000000000" pitchFamily="2" charset="0"/>
      <p:bold r:id="rId24"/>
      <p:boldItalic r:id="rId25"/>
    </p:embeddedFont>
    <p:embeddedFont>
      <p:font typeface="Roboto Medium" panose="02000000000000000000" pitchFamily="2"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ivQF3WycM3EW7P8rYwDTK70z41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91C099-4B52-F8A2-0992-B28A0F124E76}" v="24" dt="2025-09-24T05:48:23.496"/>
    <p1510:client id="{0841B58E-4A87-3F41-426E-A7F9C441E0FC}" v="51" dt="2025-09-24T17:27:04.729"/>
    <p1510:client id="{186C8E39-3808-F45A-9185-1FFAAD841E29}" v="118" dt="2025-09-23T02:57:34.453"/>
    <p1510:client id="{7D51C808-5D90-A79C-0A65-D9DD78423CBB}" v="136" dt="2025-09-24T04:51:57.4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219" d="100"/>
          <a:sy n="219" d="100"/>
        </p:scale>
        <p:origin x="22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2.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4.fntdata"/><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 Huang (Math Club)" userId="S::suh@rmsptsa.org::c89bf389-92be-44d0-8d1d-3cfcf1206fa4" providerId="AD" clId="Web-{186C8E39-3808-F45A-9185-1FFAAD841E29}"/>
    <pc:docChg chg="modSld">
      <pc:chgData name="Su Huang (Math Club)" userId="S::suh@rmsptsa.org::c89bf389-92be-44d0-8d1d-3cfcf1206fa4" providerId="AD" clId="Web-{186C8E39-3808-F45A-9185-1FFAAD841E29}" dt="2025-09-23T02:57:34.453" v="115" actId="20577"/>
      <pc:docMkLst>
        <pc:docMk/>
      </pc:docMkLst>
      <pc:sldChg chg="modSp">
        <pc:chgData name="Su Huang (Math Club)" userId="S::suh@rmsptsa.org::c89bf389-92be-44d0-8d1d-3cfcf1206fa4" providerId="AD" clId="Web-{186C8E39-3808-F45A-9185-1FFAAD841E29}" dt="2025-09-23T02:48:12.304" v="16" actId="20577"/>
        <pc:sldMkLst>
          <pc:docMk/>
          <pc:sldMk cId="0" sldId="259"/>
        </pc:sldMkLst>
        <pc:spChg chg="mod">
          <ac:chgData name="Su Huang (Math Club)" userId="S::suh@rmsptsa.org::c89bf389-92be-44d0-8d1d-3cfcf1206fa4" providerId="AD" clId="Web-{186C8E39-3808-F45A-9185-1FFAAD841E29}" dt="2025-09-23T02:47:37.382" v="0" actId="20577"/>
          <ac:spMkLst>
            <pc:docMk/>
            <pc:sldMk cId="0" sldId="259"/>
            <ac:spMk id="115" creationId="{00000000-0000-0000-0000-000000000000}"/>
          </ac:spMkLst>
        </pc:spChg>
        <pc:spChg chg="mod">
          <ac:chgData name="Su Huang (Math Club)" userId="S::suh@rmsptsa.org::c89bf389-92be-44d0-8d1d-3cfcf1206fa4" providerId="AD" clId="Web-{186C8E39-3808-F45A-9185-1FFAAD841E29}" dt="2025-09-23T02:48:12.304" v="16" actId="20577"/>
          <ac:spMkLst>
            <pc:docMk/>
            <pc:sldMk cId="0" sldId="259"/>
            <ac:spMk id="116" creationId="{00000000-0000-0000-0000-000000000000}"/>
          </ac:spMkLst>
        </pc:spChg>
      </pc:sldChg>
      <pc:sldChg chg="modSp">
        <pc:chgData name="Su Huang (Math Club)" userId="S::suh@rmsptsa.org::c89bf389-92be-44d0-8d1d-3cfcf1206fa4" providerId="AD" clId="Web-{186C8E39-3808-F45A-9185-1FFAAD841E29}" dt="2025-09-23T02:57:34.453" v="115" actId="20577"/>
        <pc:sldMkLst>
          <pc:docMk/>
          <pc:sldMk cId="0" sldId="266"/>
        </pc:sldMkLst>
        <pc:spChg chg="mod">
          <ac:chgData name="Su Huang (Math Club)" userId="S::suh@rmsptsa.org::c89bf389-92be-44d0-8d1d-3cfcf1206fa4" providerId="AD" clId="Web-{186C8E39-3808-F45A-9185-1FFAAD841E29}" dt="2025-09-23T02:57:34.453" v="115" actId="20577"/>
          <ac:spMkLst>
            <pc:docMk/>
            <pc:sldMk cId="0" sldId="266"/>
            <ac:spMk id="158" creationId="{00000000-0000-0000-0000-000000000000}"/>
          </ac:spMkLst>
        </pc:spChg>
      </pc:sldChg>
      <pc:sldChg chg="modSp">
        <pc:chgData name="Su Huang (Math Club)" userId="S::suh@rmsptsa.org::c89bf389-92be-44d0-8d1d-3cfcf1206fa4" providerId="AD" clId="Web-{186C8E39-3808-F45A-9185-1FFAAD841E29}" dt="2025-09-23T02:53:36.400" v="57" actId="20577"/>
        <pc:sldMkLst>
          <pc:docMk/>
          <pc:sldMk cId="114739873" sldId="269"/>
        </pc:sldMkLst>
        <pc:spChg chg="mod">
          <ac:chgData name="Su Huang (Math Club)" userId="S::suh@rmsptsa.org::c89bf389-92be-44d0-8d1d-3cfcf1206fa4" providerId="AD" clId="Web-{186C8E39-3808-F45A-9185-1FFAAD841E29}" dt="2025-09-23T02:48:48.179" v="23" actId="20577"/>
          <ac:spMkLst>
            <pc:docMk/>
            <pc:sldMk cId="114739873" sldId="269"/>
            <ac:spMk id="2" creationId="{E73BAD10-8730-8570-C86D-80FC25B1CBE2}"/>
          </ac:spMkLst>
        </pc:spChg>
        <pc:spChg chg="mod">
          <ac:chgData name="Su Huang (Math Club)" userId="S::suh@rmsptsa.org::c89bf389-92be-44d0-8d1d-3cfcf1206fa4" providerId="AD" clId="Web-{186C8E39-3808-F45A-9185-1FFAAD841E29}" dt="2025-09-23T02:53:36.400" v="57" actId="20577"/>
          <ac:spMkLst>
            <pc:docMk/>
            <pc:sldMk cId="114739873" sldId="269"/>
            <ac:spMk id="3" creationId="{0974EB32-4AA2-9D63-4F90-EF8BABCDBA06}"/>
          </ac:spMkLst>
        </pc:spChg>
      </pc:sldChg>
      <pc:sldChg chg="modSp">
        <pc:chgData name="Su Huang (Math Club)" userId="S::suh@rmsptsa.org::c89bf389-92be-44d0-8d1d-3cfcf1206fa4" providerId="AD" clId="Web-{186C8E39-3808-F45A-9185-1FFAAD841E29}" dt="2025-09-23T02:51:14.665" v="42" actId="20577"/>
        <pc:sldMkLst>
          <pc:docMk/>
          <pc:sldMk cId="2450901785" sldId="272"/>
        </pc:sldMkLst>
        <pc:spChg chg="mod">
          <ac:chgData name="Su Huang (Math Club)" userId="S::suh@rmsptsa.org::c89bf389-92be-44d0-8d1d-3cfcf1206fa4" providerId="AD" clId="Web-{186C8E39-3808-F45A-9185-1FFAAD841E29}" dt="2025-09-23T02:51:14.665" v="42" actId="20577"/>
          <ac:spMkLst>
            <pc:docMk/>
            <pc:sldMk cId="2450901785" sldId="272"/>
            <ac:spMk id="3" creationId="{8661CA14-0D6E-4905-0232-966448D3F260}"/>
          </ac:spMkLst>
        </pc:spChg>
      </pc:sldChg>
    </pc:docChg>
  </pc:docChgLst>
  <pc:docChgLst>
    <pc:chgData name="Jian Li (Math Club)" userId="S::jianl@rmsptsa.org::3b8970ea-cdf8-428d-804c-cb24cf390562" providerId="AD" clId="Web-{7D51C808-5D90-A79C-0A65-D9DD78423CBB}"/>
    <pc:docChg chg="addSld modSld">
      <pc:chgData name="Jian Li (Math Club)" userId="S::jianl@rmsptsa.org::3b8970ea-cdf8-428d-804c-cb24cf390562" providerId="AD" clId="Web-{7D51C808-5D90-A79C-0A65-D9DD78423CBB}" dt="2025-09-24T04:51:57.494" v="131" actId="20577"/>
      <pc:docMkLst>
        <pc:docMk/>
      </pc:docMkLst>
      <pc:sldChg chg="modSp">
        <pc:chgData name="Jian Li (Math Club)" userId="S::jianl@rmsptsa.org::3b8970ea-cdf8-428d-804c-cb24cf390562" providerId="AD" clId="Web-{7D51C808-5D90-A79C-0A65-D9DD78423CBB}" dt="2025-09-24T04:46:07.416" v="3" actId="20577"/>
        <pc:sldMkLst>
          <pc:docMk/>
          <pc:sldMk cId="0" sldId="260"/>
        </pc:sldMkLst>
        <pc:spChg chg="mod">
          <ac:chgData name="Jian Li (Math Club)" userId="S::jianl@rmsptsa.org::3b8970ea-cdf8-428d-804c-cb24cf390562" providerId="AD" clId="Web-{7D51C808-5D90-A79C-0A65-D9DD78423CBB}" dt="2025-09-24T04:46:07.416" v="3" actId="20577"/>
          <ac:spMkLst>
            <pc:docMk/>
            <pc:sldMk cId="0" sldId="260"/>
            <ac:spMk id="122" creationId="{00000000-0000-0000-0000-000000000000}"/>
          </ac:spMkLst>
        </pc:spChg>
      </pc:sldChg>
      <pc:sldChg chg="modSp">
        <pc:chgData name="Jian Li (Math Club)" userId="S::jianl@rmsptsa.org::3b8970ea-cdf8-428d-804c-cb24cf390562" providerId="AD" clId="Web-{7D51C808-5D90-A79C-0A65-D9DD78423CBB}" dt="2025-09-24T04:46:46.932" v="18" actId="20577"/>
        <pc:sldMkLst>
          <pc:docMk/>
          <pc:sldMk cId="0" sldId="266"/>
        </pc:sldMkLst>
        <pc:spChg chg="mod">
          <ac:chgData name="Jian Li (Math Club)" userId="S::jianl@rmsptsa.org::3b8970ea-cdf8-428d-804c-cb24cf390562" providerId="AD" clId="Web-{7D51C808-5D90-A79C-0A65-D9DD78423CBB}" dt="2025-09-24T04:46:46.932" v="18" actId="20577"/>
          <ac:spMkLst>
            <pc:docMk/>
            <pc:sldMk cId="0" sldId="266"/>
            <ac:spMk id="158" creationId="{00000000-0000-0000-0000-000000000000}"/>
          </ac:spMkLst>
        </pc:spChg>
      </pc:sldChg>
      <pc:sldChg chg="modSp">
        <pc:chgData name="Jian Li (Math Club)" userId="S::jianl@rmsptsa.org::3b8970ea-cdf8-428d-804c-cb24cf390562" providerId="AD" clId="Web-{7D51C808-5D90-A79C-0A65-D9DD78423CBB}" dt="2025-09-24T04:46:37.979" v="14" actId="20577"/>
        <pc:sldMkLst>
          <pc:docMk/>
          <pc:sldMk cId="620144732" sldId="271"/>
        </pc:sldMkLst>
        <pc:spChg chg="mod">
          <ac:chgData name="Jian Li (Math Club)" userId="S::jianl@rmsptsa.org::3b8970ea-cdf8-428d-804c-cb24cf390562" providerId="AD" clId="Web-{7D51C808-5D90-A79C-0A65-D9DD78423CBB}" dt="2025-09-24T04:46:37.979" v="14" actId="20577"/>
          <ac:spMkLst>
            <pc:docMk/>
            <pc:sldMk cId="620144732" sldId="271"/>
            <ac:spMk id="3" creationId="{098180DC-4E84-6342-BC8B-4632D15E4983}"/>
          </ac:spMkLst>
        </pc:spChg>
      </pc:sldChg>
      <pc:sldChg chg="modSp new">
        <pc:chgData name="Jian Li (Math Club)" userId="S::jianl@rmsptsa.org::3b8970ea-cdf8-428d-804c-cb24cf390562" providerId="AD" clId="Web-{7D51C808-5D90-A79C-0A65-D9DD78423CBB}" dt="2025-09-24T04:51:57.494" v="131" actId="20577"/>
        <pc:sldMkLst>
          <pc:docMk/>
          <pc:sldMk cId="3807977811" sldId="273"/>
        </pc:sldMkLst>
        <pc:spChg chg="mod">
          <ac:chgData name="Jian Li (Math Club)" userId="S::jianl@rmsptsa.org::3b8970ea-cdf8-428d-804c-cb24cf390562" providerId="AD" clId="Web-{7D51C808-5D90-A79C-0A65-D9DD78423CBB}" dt="2025-09-24T04:47:02.776" v="25" actId="20577"/>
          <ac:spMkLst>
            <pc:docMk/>
            <pc:sldMk cId="3807977811" sldId="273"/>
            <ac:spMk id="2" creationId="{3433A259-56E4-293B-AC82-E92D3339D988}"/>
          </ac:spMkLst>
        </pc:spChg>
        <pc:spChg chg="mod">
          <ac:chgData name="Jian Li (Math Club)" userId="S::jianl@rmsptsa.org::3b8970ea-cdf8-428d-804c-cb24cf390562" providerId="AD" clId="Web-{7D51C808-5D90-A79C-0A65-D9DD78423CBB}" dt="2025-09-24T04:51:57.494" v="131" actId="20577"/>
          <ac:spMkLst>
            <pc:docMk/>
            <pc:sldMk cId="3807977811" sldId="273"/>
            <ac:spMk id="3" creationId="{BFBB81EC-16F1-3B60-F4D1-D78339F76520}"/>
          </ac:spMkLst>
        </pc:spChg>
      </pc:sldChg>
    </pc:docChg>
  </pc:docChgLst>
  <pc:docChgLst>
    <pc:chgData name="Jian Li (Math Club)" userId="S::jianl@rmsptsa.org::3b8970ea-cdf8-428d-804c-cb24cf390562" providerId="AD" clId="Web-{E763A020-EB54-ED9F-24F4-BDFC976F83DD}"/>
    <pc:docChg chg="addSld modSld">
      <pc:chgData name="Jian Li (Math Club)" userId="S::jianl@rmsptsa.org::3b8970ea-cdf8-428d-804c-cb24cf390562" providerId="AD" clId="Web-{E763A020-EB54-ED9F-24F4-BDFC976F83DD}" dt="2025-09-22T00:07:02.150" v="186" actId="20577"/>
      <pc:docMkLst>
        <pc:docMk/>
      </pc:docMkLst>
      <pc:sldChg chg="modSp">
        <pc:chgData name="Jian Li (Math Club)" userId="S::jianl@rmsptsa.org::3b8970ea-cdf8-428d-804c-cb24cf390562" providerId="AD" clId="Web-{E763A020-EB54-ED9F-24F4-BDFC976F83DD}" dt="2025-09-21T23:48:47.211" v="0" actId="20577"/>
        <pc:sldMkLst>
          <pc:docMk/>
          <pc:sldMk cId="0" sldId="260"/>
        </pc:sldMkLst>
        <pc:spChg chg="mod">
          <ac:chgData name="Jian Li (Math Club)" userId="S::jianl@rmsptsa.org::3b8970ea-cdf8-428d-804c-cb24cf390562" providerId="AD" clId="Web-{E763A020-EB54-ED9F-24F4-BDFC976F83DD}" dt="2025-09-21T23:48:47.211" v="0" actId="20577"/>
          <ac:spMkLst>
            <pc:docMk/>
            <pc:sldMk cId="0" sldId="260"/>
            <ac:spMk id="122" creationId="{00000000-0000-0000-0000-000000000000}"/>
          </ac:spMkLst>
        </pc:spChg>
      </pc:sldChg>
      <pc:sldChg chg="modSp new">
        <pc:chgData name="Jian Li (Math Club)" userId="S::jianl@rmsptsa.org::3b8970ea-cdf8-428d-804c-cb24cf390562" providerId="AD" clId="Web-{E763A020-EB54-ED9F-24F4-BDFC976F83DD}" dt="2025-09-22T00:07:02.150" v="186" actId="20577"/>
        <pc:sldMkLst>
          <pc:docMk/>
          <pc:sldMk cId="2450901785" sldId="272"/>
        </pc:sldMkLst>
        <pc:spChg chg="mod">
          <ac:chgData name="Jian Li (Math Club)" userId="S::jianl@rmsptsa.org::3b8970ea-cdf8-428d-804c-cb24cf390562" providerId="AD" clId="Web-{E763A020-EB54-ED9F-24F4-BDFC976F83DD}" dt="2025-09-22T00:06:06.492" v="171" actId="20577"/>
          <ac:spMkLst>
            <pc:docMk/>
            <pc:sldMk cId="2450901785" sldId="272"/>
            <ac:spMk id="2" creationId="{D7E94E81-D97C-E572-A5E6-C67240F8637D}"/>
          </ac:spMkLst>
        </pc:spChg>
        <pc:spChg chg="mod">
          <ac:chgData name="Jian Li (Math Club)" userId="S::jianl@rmsptsa.org::3b8970ea-cdf8-428d-804c-cb24cf390562" providerId="AD" clId="Web-{E763A020-EB54-ED9F-24F4-BDFC976F83DD}" dt="2025-09-22T00:07:02.150" v="186" actId="20577"/>
          <ac:spMkLst>
            <pc:docMk/>
            <pc:sldMk cId="2450901785" sldId="272"/>
            <ac:spMk id="3" creationId="{8661CA14-0D6E-4905-0232-966448D3F260}"/>
          </ac:spMkLst>
        </pc:spChg>
      </pc:sldChg>
    </pc:docChg>
  </pc:docChgLst>
  <pc:docChgLst>
    <pc:chgData name="Jian Li (Math Club)" userId="S::jianl@rmsptsa.org::3b8970ea-cdf8-428d-804c-cb24cf390562" providerId="AD" clId="Web-{0791C099-4B52-F8A2-0992-B28A0F124E76}"/>
    <pc:docChg chg="modSld">
      <pc:chgData name="Jian Li (Math Club)" userId="S::jianl@rmsptsa.org::3b8970ea-cdf8-428d-804c-cb24cf390562" providerId="AD" clId="Web-{0791C099-4B52-F8A2-0992-B28A0F124E76}" dt="2025-09-24T05:48:23.496" v="23" actId="20577"/>
      <pc:docMkLst>
        <pc:docMk/>
      </pc:docMkLst>
      <pc:sldChg chg="modSp">
        <pc:chgData name="Jian Li (Math Club)" userId="S::jianl@rmsptsa.org::3b8970ea-cdf8-428d-804c-cb24cf390562" providerId="AD" clId="Web-{0791C099-4B52-F8A2-0992-B28A0F124E76}" dt="2025-09-24T05:45:09.086" v="12" actId="20577"/>
        <pc:sldMkLst>
          <pc:docMk/>
          <pc:sldMk cId="0" sldId="260"/>
        </pc:sldMkLst>
        <pc:spChg chg="mod">
          <ac:chgData name="Jian Li (Math Club)" userId="S::jianl@rmsptsa.org::3b8970ea-cdf8-428d-804c-cb24cf390562" providerId="AD" clId="Web-{0791C099-4B52-F8A2-0992-B28A0F124E76}" dt="2025-09-24T05:45:09.086" v="12" actId="20577"/>
          <ac:spMkLst>
            <pc:docMk/>
            <pc:sldMk cId="0" sldId="260"/>
            <ac:spMk id="122" creationId="{00000000-0000-0000-0000-000000000000}"/>
          </ac:spMkLst>
        </pc:spChg>
      </pc:sldChg>
      <pc:sldChg chg="modSp">
        <pc:chgData name="Jian Li (Math Club)" userId="S::jianl@rmsptsa.org::3b8970ea-cdf8-428d-804c-cb24cf390562" providerId="AD" clId="Web-{0791C099-4B52-F8A2-0992-B28A0F124E76}" dt="2025-09-24T05:48:23.496" v="23" actId="20577"/>
        <pc:sldMkLst>
          <pc:docMk/>
          <pc:sldMk cId="0" sldId="267"/>
        </pc:sldMkLst>
        <pc:spChg chg="mod">
          <ac:chgData name="Jian Li (Math Club)" userId="S::jianl@rmsptsa.org::3b8970ea-cdf8-428d-804c-cb24cf390562" providerId="AD" clId="Web-{0791C099-4B52-F8A2-0992-B28A0F124E76}" dt="2025-09-24T05:48:23.496" v="23" actId="20577"/>
          <ac:spMkLst>
            <pc:docMk/>
            <pc:sldMk cId="0" sldId="267"/>
            <ac:spMk id="164" creationId="{00000000-0000-0000-0000-000000000000}"/>
          </ac:spMkLst>
        </pc:spChg>
      </pc:sldChg>
    </pc:docChg>
  </pc:docChgLst>
  <pc:docChgLst>
    <pc:chgData name="Su Huang (Math Club)" userId="S::suh@rmsptsa.org::c89bf389-92be-44d0-8d1d-3cfcf1206fa4" providerId="AD" clId="Web-{0841B58E-4A87-3F41-426E-A7F9C441E0FC}"/>
    <pc:docChg chg="modSld">
      <pc:chgData name="Su Huang (Math Club)" userId="S::suh@rmsptsa.org::c89bf389-92be-44d0-8d1d-3cfcf1206fa4" providerId="AD" clId="Web-{0841B58E-4A87-3F41-426E-A7F9C441E0FC}" dt="2025-09-24T17:26:07.698" v="51" actId="20577"/>
      <pc:docMkLst>
        <pc:docMk/>
      </pc:docMkLst>
      <pc:sldChg chg="modSp">
        <pc:chgData name="Su Huang (Math Club)" userId="S::suh@rmsptsa.org::c89bf389-92be-44d0-8d1d-3cfcf1206fa4" providerId="AD" clId="Web-{0841B58E-4A87-3F41-426E-A7F9C441E0FC}" dt="2025-09-24T17:19:34.089" v="1" actId="20577"/>
        <pc:sldMkLst>
          <pc:docMk/>
          <pc:sldMk cId="0" sldId="259"/>
        </pc:sldMkLst>
        <pc:spChg chg="mod">
          <ac:chgData name="Su Huang (Math Club)" userId="S::suh@rmsptsa.org::c89bf389-92be-44d0-8d1d-3cfcf1206fa4" providerId="AD" clId="Web-{0841B58E-4A87-3F41-426E-A7F9C441E0FC}" dt="2025-09-24T17:19:34.089" v="1" actId="20577"/>
          <ac:spMkLst>
            <pc:docMk/>
            <pc:sldMk cId="0" sldId="259"/>
            <ac:spMk id="116" creationId="{00000000-0000-0000-0000-000000000000}"/>
          </ac:spMkLst>
        </pc:spChg>
      </pc:sldChg>
      <pc:sldChg chg="modSp">
        <pc:chgData name="Su Huang (Math Club)" userId="S::suh@rmsptsa.org::c89bf389-92be-44d0-8d1d-3cfcf1206fa4" providerId="AD" clId="Web-{0841B58E-4A87-3F41-426E-A7F9C441E0FC}" dt="2025-09-24T17:21:02.245" v="10" actId="20577"/>
        <pc:sldMkLst>
          <pc:docMk/>
          <pc:sldMk cId="0" sldId="260"/>
        </pc:sldMkLst>
        <pc:spChg chg="mod">
          <ac:chgData name="Su Huang (Math Club)" userId="S::suh@rmsptsa.org::c89bf389-92be-44d0-8d1d-3cfcf1206fa4" providerId="AD" clId="Web-{0841B58E-4A87-3F41-426E-A7F9C441E0FC}" dt="2025-09-24T17:21:02.245" v="10" actId="20577"/>
          <ac:spMkLst>
            <pc:docMk/>
            <pc:sldMk cId="0" sldId="260"/>
            <ac:spMk id="122" creationId="{00000000-0000-0000-0000-000000000000}"/>
          </ac:spMkLst>
        </pc:spChg>
      </pc:sldChg>
      <pc:sldChg chg="modSp">
        <pc:chgData name="Su Huang (Math Club)" userId="S::suh@rmsptsa.org::c89bf389-92be-44d0-8d1d-3cfcf1206fa4" providerId="AD" clId="Web-{0841B58E-4A87-3F41-426E-A7F9C441E0FC}" dt="2025-09-24T17:25:01.557" v="50" actId="20577"/>
        <pc:sldMkLst>
          <pc:docMk/>
          <pc:sldMk cId="0" sldId="263"/>
        </pc:sldMkLst>
        <pc:spChg chg="mod">
          <ac:chgData name="Su Huang (Math Club)" userId="S::suh@rmsptsa.org::c89bf389-92be-44d0-8d1d-3cfcf1206fa4" providerId="AD" clId="Web-{0841B58E-4A87-3F41-426E-A7F9C441E0FC}" dt="2025-09-24T17:25:01.557" v="50" actId="20577"/>
          <ac:spMkLst>
            <pc:docMk/>
            <pc:sldMk cId="0" sldId="263"/>
            <ac:spMk id="140" creationId="{00000000-0000-0000-0000-000000000000}"/>
          </ac:spMkLst>
        </pc:spChg>
      </pc:sldChg>
      <pc:sldChg chg="modSp">
        <pc:chgData name="Su Huang (Math Club)" userId="S::suh@rmsptsa.org::c89bf389-92be-44d0-8d1d-3cfcf1206fa4" providerId="AD" clId="Web-{0841B58E-4A87-3F41-426E-A7F9C441E0FC}" dt="2025-09-24T17:26:07.698" v="51" actId="20577"/>
        <pc:sldMkLst>
          <pc:docMk/>
          <pc:sldMk cId="0" sldId="267"/>
        </pc:sldMkLst>
        <pc:spChg chg="mod">
          <ac:chgData name="Su Huang (Math Club)" userId="S::suh@rmsptsa.org::c89bf389-92be-44d0-8d1d-3cfcf1206fa4" providerId="AD" clId="Web-{0841B58E-4A87-3F41-426E-A7F9C441E0FC}" dt="2025-09-24T17:26:07.698" v="51" actId="20577"/>
          <ac:spMkLst>
            <pc:docMk/>
            <pc:sldMk cId="0" sldId="267"/>
            <ac:spMk id="164" creationId="{00000000-0000-0000-0000-000000000000}"/>
          </ac:spMkLst>
        </pc:spChg>
      </pc:sldChg>
      <pc:sldChg chg="modSp">
        <pc:chgData name="Su Huang (Math Club)" userId="S::suh@rmsptsa.org::c89bf389-92be-44d0-8d1d-3cfcf1206fa4" providerId="AD" clId="Web-{0841B58E-4A87-3F41-426E-A7F9C441E0FC}" dt="2025-09-24T17:23:46.026" v="19" actId="20577"/>
        <pc:sldMkLst>
          <pc:docMk/>
          <pc:sldMk cId="3425461844" sldId="270"/>
        </pc:sldMkLst>
        <pc:spChg chg="mod">
          <ac:chgData name="Su Huang (Math Club)" userId="S::suh@rmsptsa.org::c89bf389-92be-44d0-8d1d-3cfcf1206fa4" providerId="AD" clId="Web-{0841B58E-4A87-3F41-426E-A7F9C441E0FC}" dt="2025-09-24T17:23:46.026" v="19" actId="20577"/>
          <ac:spMkLst>
            <pc:docMk/>
            <pc:sldMk cId="3425461844" sldId="270"/>
            <ac:spMk id="3" creationId="{819B9E89-4944-C338-C12F-1661E07895A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p12: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13: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p6: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p7: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 name="Google Shape;143;p9: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 name="Google Shape;119;p5: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10: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11: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5"/>
          <p:cNvSpPr txBox="1">
            <a:spLocks noGrp="1"/>
          </p:cNvSpPr>
          <p:nvPr>
            <p:ph type="ctrTitle"/>
          </p:nvPr>
        </p:nvSpPr>
        <p:spPr>
          <a:xfrm>
            <a:off x="800100" y="598593"/>
            <a:ext cx="4800600" cy="127338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3150"/>
              <a:buFont typeface="Calibri"/>
              <a:buNone/>
              <a:defRPr sz="31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5"/>
          <p:cNvSpPr txBox="1">
            <a:spLocks noGrp="1"/>
          </p:cNvSpPr>
          <p:nvPr>
            <p:ph type="subTitle" idx="1"/>
          </p:nvPr>
        </p:nvSpPr>
        <p:spPr>
          <a:xfrm>
            <a:off x="800100" y="1921087"/>
            <a:ext cx="4800600" cy="88307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25"/>
              </a:spcBef>
              <a:spcAft>
                <a:spcPts val="0"/>
              </a:spcAft>
              <a:buClr>
                <a:schemeClr val="dk1"/>
              </a:buClr>
              <a:buSzPts val="1260"/>
              <a:buNone/>
              <a:defRPr sz="1260"/>
            </a:lvl1pPr>
            <a:lvl2pPr lvl="1" algn="ctr">
              <a:lnSpc>
                <a:spcPct val="90000"/>
              </a:lnSpc>
              <a:spcBef>
                <a:spcPts val="263"/>
              </a:spcBef>
              <a:spcAft>
                <a:spcPts val="0"/>
              </a:spcAft>
              <a:buClr>
                <a:schemeClr val="dk1"/>
              </a:buClr>
              <a:buSzPts val="1050"/>
              <a:buNone/>
              <a:defRPr sz="1050"/>
            </a:lvl2pPr>
            <a:lvl3pPr lvl="2" algn="ctr">
              <a:lnSpc>
                <a:spcPct val="90000"/>
              </a:lnSpc>
              <a:spcBef>
                <a:spcPts val="263"/>
              </a:spcBef>
              <a:spcAft>
                <a:spcPts val="0"/>
              </a:spcAft>
              <a:buClr>
                <a:schemeClr val="dk1"/>
              </a:buClr>
              <a:buSzPts val="945"/>
              <a:buNone/>
              <a:defRPr sz="945"/>
            </a:lvl3pPr>
            <a:lvl4pPr lvl="3" algn="ctr">
              <a:lnSpc>
                <a:spcPct val="90000"/>
              </a:lnSpc>
              <a:spcBef>
                <a:spcPts val="263"/>
              </a:spcBef>
              <a:spcAft>
                <a:spcPts val="0"/>
              </a:spcAft>
              <a:buClr>
                <a:schemeClr val="dk1"/>
              </a:buClr>
              <a:buSzPts val="840"/>
              <a:buNone/>
              <a:defRPr sz="839"/>
            </a:lvl4pPr>
            <a:lvl5pPr lvl="4" algn="ctr">
              <a:lnSpc>
                <a:spcPct val="90000"/>
              </a:lnSpc>
              <a:spcBef>
                <a:spcPts val="263"/>
              </a:spcBef>
              <a:spcAft>
                <a:spcPts val="0"/>
              </a:spcAft>
              <a:buClr>
                <a:schemeClr val="dk1"/>
              </a:buClr>
              <a:buSzPts val="840"/>
              <a:buNone/>
              <a:defRPr sz="839"/>
            </a:lvl5pPr>
            <a:lvl6pPr lvl="5" algn="ctr">
              <a:lnSpc>
                <a:spcPct val="90000"/>
              </a:lnSpc>
              <a:spcBef>
                <a:spcPts val="263"/>
              </a:spcBef>
              <a:spcAft>
                <a:spcPts val="0"/>
              </a:spcAft>
              <a:buClr>
                <a:schemeClr val="dk1"/>
              </a:buClr>
              <a:buSzPts val="840"/>
              <a:buNone/>
              <a:defRPr sz="839"/>
            </a:lvl6pPr>
            <a:lvl7pPr lvl="6" algn="ctr">
              <a:lnSpc>
                <a:spcPct val="90000"/>
              </a:lnSpc>
              <a:spcBef>
                <a:spcPts val="263"/>
              </a:spcBef>
              <a:spcAft>
                <a:spcPts val="0"/>
              </a:spcAft>
              <a:buClr>
                <a:schemeClr val="dk1"/>
              </a:buClr>
              <a:buSzPts val="840"/>
              <a:buNone/>
              <a:defRPr sz="839"/>
            </a:lvl7pPr>
            <a:lvl8pPr lvl="7" algn="ctr">
              <a:lnSpc>
                <a:spcPct val="90000"/>
              </a:lnSpc>
              <a:spcBef>
                <a:spcPts val="263"/>
              </a:spcBef>
              <a:spcAft>
                <a:spcPts val="0"/>
              </a:spcAft>
              <a:buClr>
                <a:schemeClr val="dk1"/>
              </a:buClr>
              <a:buSzPts val="840"/>
              <a:buNone/>
              <a:defRPr sz="839"/>
            </a:lvl8pPr>
            <a:lvl9pPr lvl="8" algn="ctr">
              <a:lnSpc>
                <a:spcPct val="90000"/>
              </a:lnSpc>
              <a:spcBef>
                <a:spcPts val="263"/>
              </a:spcBef>
              <a:spcAft>
                <a:spcPts val="0"/>
              </a:spcAft>
              <a:buClr>
                <a:schemeClr val="dk1"/>
              </a:buClr>
              <a:buSzPts val="840"/>
              <a:buNone/>
              <a:defRPr sz="839"/>
            </a:lvl9pPr>
          </a:lstStyle>
          <a:p>
            <a:endParaRPr/>
          </a:p>
        </p:txBody>
      </p:sp>
      <p:sp>
        <p:nvSpPr>
          <p:cNvPr id="18" name="Google Shape;18;p15"/>
          <p:cNvSpPr txBox="1">
            <a:spLocks noGrp="1"/>
          </p:cNvSpPr>
          <p:nvPr>
            <p:ph type="dt" idx="10"/>
          </p:nvPr>
        </p:nvSpPr>
        <p:spPr>
          <a:xfrm>
            <a:off x="440055" y="3390054"/>
            <a:ext cx="1440180" cy="1947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2120265" y="3390054"/>
            <a:ext cx="2160270" cy="1947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4520565" y="3390054"/>
            <a:ext cx="1440180" cy="1947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440055" y="194734"/>
            <a:ext cx="5520690" cy="70696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2040043" y="-626322"/>
            <a:ext cx="2320714" cy="552069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25"/>
              </a:spcBef>
              <a:spcAft>
                <a:spcPts val="0"/>
              </a:spcAft>
              <a:buClr>
                <a:schemeClr val="dk1"/>
              </a:buClr>
              <a:buSzPts val="1800"/>
              <a:buChar char="•"/>
              <a:defRPr/>
            </a:lvl1pPr>
            <a:lvl2pPr marL="914400" lvl="1" indent="-342900" algn="l">
              <a:lnSpc>
                <a:spcPct val="90000"/>
              </a:lnSpc>
              <a:spcBef>
                <a:spcPts val="263"/>
              </a:spcBef>
              <a:spcAft>
                <a:spcPts val="0"/>
              </a:spcAft>
              <a:buClr>
                <a:schemeClr val="dk1"/>
              </a:buClr>
              <a:buSzPts val="1800"/>
              <a:buChar char="•"/>
              <a:defRPr/>
            </a:lvl2pPr>
            <a:lvl3pPr marL="1371600" lvl="2" indent="-342900" algn="l">
              <a:lnSpc>
                <a:spcPct val="90000"/>
              </a:lnSpc>
              <a:spcBef>
                <a:spcPts val="263"/>
              </a:spcBef>
              <a:spcAft>
                <a:spcPts val="0"/>
              </a:spcAft>
              <a:buClr>
                <a:schemeClr val="dk1"/>
              </a:buClr>
              <a:buSzPts val="1800"/>
              <a:buChar char="•"/>
              <a:defRPr/>
            </a:lvl3pPr>
            <a:lvl4pPr marL="1828800" lvl="3" indent="-342900" algn="l">
              <a:lnSpc>
                <a:spcPct val="90000"/>
              </a:lnSpc>
              <a:spcBef>
                <a:spcPts val="263"/>
              </a:spcBef>
              <a:spcAft>
                <a:spcPts val="0"/>
              </a:spcAft>
              <a:buClr>
                <a:schemeClr val="dk1"/>
              </a:buClr>
              <a:buSzPts val="1800"/>
              <a:buChar char="•"/>
              <a:defRPr/>
            </a:lvl4pPr>
            <a:lvl5pPr marL="2286000" lvl="4" indent="-342900" algn="l">
              <a:lnSpc>
                <a:spcPct val="90000"/>
              </a:lnSpc>
              <a:spcBef>
                <a:spcPts val="263"/>
              </a:spcBef>
              <a:spcAft>
                <a:spcPts val="0"/>
              </a:spcAft>
              <a:buClr>
                <a:schemeClr val="dk1"/>
              </a:buClr>
              <a:buSzPts val="1800"/>
              <a:buChar char="•"/>
              <a:defRPr/>
            </a:lvl5pPr>
            <a:lvl6pPr marL="2743200" lvl="5" indent="-342900" algn="l">
              <a:lnSpc>
                <a:spcPct val="90000"/>
              </a:lnSpc>
              <a:spcBef>
                <a:spcPts val="263"/>
              </a:spcBef>
              <a:spcAft>
                <a:spcPts val="0"/>
              </a:spcAft>
              <a:buClr>
                <a:schemeClr val="dk1"/>
              </a:buClr>
              <a:buSzPts val="1800"/>
              <a:buChar char="•"/>
              <a:defRPr/>
            </a:lvl6pPr>
            <a:lvl7pPr marL="3200400" lvl="6" indent="-342900" algn="l">
              <a:lnSpc>
                <a:spcPct val="90000"/>
              </a:lnSpc>
              <a:spcBef>
                <a:spcPts val="263"/>
              </a:spcBef>
              <a:spcAft>
                <a:spcPts val="0"/>
              </a:spcAft>
              <a:buClr>
                <a:schemeClr val="dk1"/>
              </a:buClr>
              <a:buSzPts val="1800"/>
              <a:buChar char="•"/>
              <a:defRPr/>
            </a:lvl7pPr>
            <a:lvl8pPr marL="3657600" lvl="7" indent="-342900" algn="l">
              <a:lnSpc>
                <a:spcPct val="90000"/>
              </a:lnSpc>
              <a:spcBef>
                <a:spcPts val="263"/>
              </a:spcBef>
              <a:spcAft>
                <a:spcPts val="0"/>
              </a:spcAft>
              <a:buClr>
                <a:schemeClr val="dk1"/>
              </a:buClr>
              <a:buSzPts val="1800"/>
              <a:buChar char="•"/>
              <a:defRPr/>
            </a:lvl8pPr>
            <a:lvl9pPr marL="4114800" lvl="8" indent="-342900" algn="l">
              <a:lnSpc>
                <a:spcPct val="90000"/>
              </a:lnSpc>
              <a:spcBef>
                <a:spcPts val="263"/>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440055" y="3390054"/>
            <a:ext cx="1440180" cy="1947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2120265" y="3390054"/>
            <a:ext cx="2160270" cy="1947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4520565" y="3390054"/>
            <a:ext cx="1440180" cy="1947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3720835" y="1054470"/>
            <a:ext cx="3099647" cy="138017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920486" y="-285697"/>
            <a:ext cx="3099647" cy="406050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25"/>
              </a:spcBef>
              <a:spcAft>
                <a:spcPts val="0"/>
              </a:spcAft>
              <a:buClr>
                <a:schemeClr val="dk1"/>
              </a:buClr>
              <a:buSzPts val="1800"/>
              <a:buChar char="•"/>
              <a:defRPr/>
            </a:lvl1pPr>
            <a:lvl2pPr marL="914400" lvl="1" indent="-342900" algn="l">
              <a:lnSpc>
                <a:spcPct val="90000"/>
              </a:lnSpc>
              <a:spcBef>
                <a:spcPts val="263"/>
              </a:spcBef>
              <a:spcAft>
                <a:spcPts val="0"/>
              </a:spcAft>
              <a:buClr>
                <a:schemeClr val="dk1"/>
              </a:buClr>
              <a:buSzPts val="1800"/>
              <a:buChar char="•"/>
              <a:defRPr/>
            </a:lvl2pPr>
            <a:lvl3pPr marL="1371600" lvl="2" indent="-342900" algn="l">
              <a:lnSpc>
                <a:spcPct val="90000"/>
              </a:lnSpc>
              <a:spcBef>
                <a:spcPts val="263"/>
              </a:spcBef>
              <a:spcAft>
                <a:spcPts val="0"/>
              </a:spcAft>
              <a:buClr>
                <a:schemeClr val="dk1"/>
              </a:buClr>
              <a:buSzPts val="1800"/>
              <a:buChar char="•"/>
              <a:defRPr/>
            </a:lvl3pPr>
            <a:lvl4pPr marL="1828800" lvl="3" indent="-342900" algn="l">
              <a:lnSpc>
                <a:spcPct val="90000"/>
              </a:lnSpc>
              <a:spcBef>
                <a:spcPts val="263"/>
              </a:spcBef>
              <a:spcAft>
                <a:spcPts val="0"/>
              </a:spcAft>
              <a:buClr>
                <a:schemeClr val="dk1"/>
              </a:buClr>
              <a:buSzPts val="1800"/>
              <a:buChar char="•"/>
              <a:defRPr/>
            </a:lvl4pPr>
            <a:lvl5pPr marL="2286000" lvl="4" indent="-342900" algn="l">
              <a:lnSpc>
                <a:spcPct val="90000"/>
              </a:lnSpc>
              <a:spcBef>
                <a:spcPts val="263"/>
              </a:spcBef>
              <a:spcAft>
                <a:spcPts val="0"/>
              </a:spcAft>
              <a:buClr>
                <a:schemeClr val="dk1"/>
              </a:buClr>
              <a:buSzPts val="1800"/>
              <a:buChar char="•"/>
              <a:defRPr/>
            </a:lvl5pPr>
            <a:lvl6pPr marL="2743200" lvl="5" indent="-342900" algn="l">
              <a:lnSpc>
                <a:spcPct val="90000"/>
              </a:lnSpc>
              <a:spcBef>
                <a:spcPts val="263"/>
              </a:spcBef>
              <a:spcAft>
                <a:spcPts val="0"/>
              </a:spcAft>
              <a:buClr>
                <a:schemeClr val="dk1"/>
              </a:buClr>
              <a:buSzPts val="1800"/>
              <a:buChar char="•"/>
              <a:defRPr/>
            </a:lvl6pPr>
            <a:lvl7pPr marL="3200400" lvl="6" indent="-342900" algn="l">
              <a:lnSpc>
                <a:spcPct val="90000"/>
              </a:lnSpc>
              <a:spcBef>
                <a:spcPts val="263"/>
              </a:spcBef>
              <a:spcAft>
                <a:spcPts val="0"/>
              </a:spcAft>
              <a:buClr>
                <a:schemeClr val="dk1"/>
              </a:buClr>
              <a:buSzPts val="1800"/>
              <a:buChar char="•"/>
              <a:defRPr/>
            </a:lvl7pPr>
            <a:lvl8pPr marL="3657600" lvl="7" indent="-342900" algn="l">
              <a:lnSpc>
                <a:spcPct val="90000"/>
              </a:lnSpc>
              <a:spcBef>
                <a:spcPts val="263"/>
              </a:spcBef>
              <a:spcAft>
                <a:spcPts val="0"/>
              </a:spcAft>
              <a:buClr>
                <a:schemeClr val="dk1"/>
              </a:buClr>
              <a:buSzPts val="1800"/>
              <a:buChar char="•"/>
              <a:defRPr/>
            </a:lvl8pPr>
            <a:lvl9pPr marL="4114800" lvl="8" indent="-342900" algn="l">
              <a:lnSpc>
                <a:spcPct val="90000"/>
              </a:lnSpc>
              <a:spcBef>
                <a:spcPts val="263"/>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440055" y="3390054"/>
            <a:ext cx="1440180" cy="1947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2120265" y="3390054"/>
            <a:ext cx="2160270" cy="1947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4520565" y="3390054"/>
            <a:ext cx="1440180" cy="1947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6"/>
          <p:cNvSpPr txBox="1">
            <a:spLocks noGrp="1"/>
          </p:cNvSpPr>
          <p:nvPr>
            <p:ph type="title"/>
          </p:nvPr>
        </p:nvSpPr>
        <p:spPr>
          <a:xfrm>
            <a:off x="440055" y="194734"/>
            <a:ext cx="5520690" cy="70696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6"/>
          <p:cNvSpPr txBox="1">
            <a:spLocks noGrp="1"/>
          </p:cNvSpPr>
          <p:nvPr>
            <p:ph type="body" idx="1"/>
          </p:nvPr>
        </p:nvSpPr>
        <p:spPr>
          <a:xfrm>
            <a:off x="440055" y="973666"/>
            <a:ext cx="5520690" cy="232071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25"/>
              </a:spcBef>
              <a:spcAft>
                <a:spcPts val="0"/>
              </a:spcAft>
              <a:buClr>
                <a:schemeClr val="dk1"/>
              </a:buClr>
              <a:buSzPts val="1800"/>
              <a:buChar char="•"/>
              <a:defRPr/>
            </a:lvl1pPr>
            <a:lvl2pPr marL="914400" lvl="1" indent="-342900" algn="l">
              <a:lnSpc>
                <a:spcPct val="90000"/>
              </a:lnSpc>
              <a:spcBef>
                <a:spcPts val="263"/>
              </a:spcBef>
              <a:spcAft>
                <a:spcPts val="0"/>
              </a:spcAft>
              <a:buClr>
                <a:schemeClr val="dk1"/>
              </a:buClr>
              <a:buSzPts val="1800"/>
              <a:buChar char="•"/>
              <a:defRPr/>
            </a:lvl2pPr>
            <a:lvl3pPr marL="1371600" lvl="2" indent="-342900" algn="l">
              <a:lnSpc>
                <a:spcPct val="90000"/>
              </a:lnSpc>
              <a:spcBef>
                <a:spcPts val="263"/>
              </a:spcBef>
              <a:spcAft>
                <a:spcPts val="0"/>
              </a:spcAft>
              <a:buClr>
                <a:schemeClr val="dk1"/>
              </a:buClr>
              <a:buSzPts val="1800"/>
              <a:buChar char="•"/>
              <a:defRPr/>
            </a:lvl3pPr>
            <a:lvl4pPr marL="1828800" lvl="3" indent="-342900" algn="l">
              <a:lnSpc>
                <a:spcPct val="90000"/>
              </a:lnSpc>
              <a:spcBef>
                <a:spcPts val="263"/>
              </a:spcBef>
              <a:spcAft>
                <a:spcPts val="0"/>
              </a:spcAft>
              <a:buClr>
                <a:schemeClr val="dk1"/>
              </a:buClr>
              <a:buSzPts val="1800"/>
              <a:buChar char="•"/>
              <a:defRPr/>
            </a:lvl4pPr>
            <a:lvl5pPr marL="2286000" lvl="4" indent="-342900" algn="l">
              <a:lnSpc>
                <a:spcPct val="90000"/>
              </a:lnSpc>
              <a:spcBef>
                <a:spcPts val="263"/>
              </a:spcBef>
              <a:spcAft>
                <a:spcPts val="0"/>
              </a:spcAft>
              <a:buClr>
                <a:schemeClr val="dk1"/>
              </a:buClr>
              <a:buSzPts val="1800"/>
              <a:buChar char="•"/>
              <a:defRPr/>
            </a:lvl5pPr>
            <a:lvl6pPr marL="2743200" lvl="5" indent="-342900" algn="l">
              <a:lnSpc>
                <a:spcPct val="90000"/>
              </a:lnSpc>
              <a:spcBef>
                <a:spcPts val="263"/>
              </a:spcBef>
              <a:spcAft>
                <a:spcPts val="0"/>
              </a:spcAft>
              <a:buClr>
                <a:schemeClr val="dk1"/>
              </a:buClr>
              <a:buSzPts val="1800"/>
              <a:buChar char="•"/>
              <a:defRPr/>
            </a:lvl6pPr>
            <a:lvl7pPr marL="3200400" lvl="6" indent="-342900" algn="l">
              <a:lnSpc>
                <a:spcPct val="90000"/>
              </a:lnSpc>
              <a:spcBef>
                <a:spcPts val="263"/>
              </a:spcBef>
              <a:spcAft>
                <a:spcPts val="0"/>
              </a:spcAft>
              <a:buClr>
                <a:schemeClr val="dk1"/>
              </a:buClr>
              <a:buSzPts val="1800"/>
              <a:buChar char="•"/>
              <a:defRPr/>
            </a:lvl7pPr>
            <a:lvl8pPr marL="3657600" lvl="7" indent="-342900" algn="l">
              <a:lnSpc>
                <a:spcPct val="90000"/>
              </a:lnSpc>
              <a:spcBef>
                <a:spcPts val="263"/>
              </a:spcBef>
              <a:spcAft>
                <a:spcPts val="0"/>
              </a:spcAft>
              <a:buClr>
                <a:schemeClr val="dk1"/>
              </a:buClr>
              <a:buSzPts val="1800"/>
              <a:buChar char="•"/>
              <a:defRPr/>
            </a:lvl8pPr>
            <a:lvl9pPr marL="4114800" lvl="8" indent="-342900" algn="l">
              <a:lnSpc>
                <a:spcPct val="90000"/>
              </a:lnSpc>
              <a:spcBef>
                <a:spcPts val="263"/>
              </a:spcBef>
              <a:spcAft>
                <a:spcPts val="0"/>
              </a:spcAft>
              <a:buClr>
                <a:schemeClr val="dk1"/>
              </a:buClr>
              <a:buSzPts val="1800"/>
              <a:buChar char="•"/>
              <a:defRPr/>
            </a:lvl9pPr>
          </a:lstStyle>
          <a:p>
            <a:endParaRPr/>
          </a:p>
        </p:txBody>
      </p:sp>
      <p:sp>
        <p:nvSpPr>
          <p:cNvPr id="24" name="Google Shape;24;p16"/>
          <p:cNvSpPr txBox="1">
            <a:spLocks noGrp="1"/>
          </p:cNvSpPr>
          <p:nvPr>
            <p:ph type="dt" idx="10"/>
          </p:nvPr>
        </p:nvSpPr>
        <p:spPr>
          <a:xfrm>
            <a:off x="440055" y="3390054"/>
            <a:ext cx="1440180" cy="1947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6"/>
          <p:cNvSpPr txBox="1">
            <a:spLocks noGrp="1"/>
          </p:cNvSpPr>
          <p:nvPr>
            <p:ph type="ftr" idx="11"/>
          </p:nvPr>
        </p:nvSpPr>
        <p:spPr>
          <a:xfrm>
            <a:off x="2120265" y="3390054"/>
            <a:ext cx="2160270" cy="1947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6"/>
          <p:cNvSpPr txBox="1">
            <a:spLocks noGrp="1"/>
          </p:cNvSpPr>
          <p:nvPr>
            <p:ph type="sldNum" idx="12"/>
          </p:nvPr>
        </p:nvSpPr>
        <p:spPr>
          <a:xfrm>
            <a:off x="4520565" y="3390054"/>
            <a:ext cx="1440180" cy="1947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7"/>
          <p:cNvSpPr txBox="1">
            <a:spLocks noGrp="1"/>
          </p:cNvSpPr>
          <p:nvPr>
            <p:ph type="title"/>
          </p:nvPr>
        </p:nvSpPr>
        <p:spPr>
          <a:xfrm>
            <a:off x="436721" y="911860"/>
            <a:ext cx="5520690" cy="1521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3150"/>
              <a:buFont typeface="Calibri"/>
              <a:buNone/>
              <a:defRPr sz="31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7"/>
          <p:cNvSpPr txBox="1">
            <a:spLocks noGrp="1"/>
          </p:cNvSpPr>
          <p:nvPr>
            <p:ph type="body" idx="1"/>
          </p:nvPr>
        </p:nvSpPr>
        <p:spPr>
          <a:xfrm>
            <a:off x="436721" y="2447714"/>
            <a:ext cx="5520690" cy="800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25"/>
              </a:spcBef>
              <a:spcAft>
                <a:spcPts val="0"/>
              </a:spcAft>
              <a:buClr>
                <a:srgbClr val="888888"/>
              </a:buClr>
              <a:buSzPts val="1260"/>
              <a:buNone/>
              <a:defRPr sz="1260">
                <a:solidFill>
                  <a:srgbClr val="888888"/>
                </a:solidFill>
              </a:defRPr>
            </a:lvl1pPr>
            <a:lvl2pPr marL="914400" lvl="1" indent="-228600" algn="l">
              <a:lnSpc>
                <a:spcPct val="90000"/>
              </a:lnSpc>
              <a:spcBef>
                <a:spcPts val="263"/>
              </a:spcBef>
              <a:spcAft>
                <a:spcPts val="0"/>
              </a:spcAft>
              <a:buClr>
                <a:srgbClr val="888888"/>
              </a:buClr>
              <a:buSzPts val="1050"/>
              <a:buNone/>
              <a:defRPr sz="1050">
                <a:solidFill>
                  <a:srgbClr val="888888"/>
                </a:solidFill>
              </a:defRPr>
            </a:lvl2pPr>
            <a:lvl3pPr marL="1371600" lvl="2" indent="-228600" algn="l">
              <a:lnSpc>
                <a:spcPct val="90000"/>
              </a:lnSpc>
              <a:spcBef>
                <a:spcPts val="263"/>
              </a:spcBef>
              <a:spcAft>
                <a:spcPts val="0"/>
              </a:spcAft>
              <a:buClr>
                <a:srgbClr val="888888"/>
              </a:buClr>
              <a:buSzPts val="945"/>
              <a:buNone/>
              <a:defRPr sz="945">
                <a:solidFill>
                  <a:srgbClr val="888888"/>
                </a:solidFill>
              </a:defRPr>
            </a:lvl3pPr>
            <a:lvl4pPr marL="1828800" lvl="3" indent="-228600" algn="l">
              <a:lnSpc>
                <a:spcPct val="90000"/>
              </a:lnSpc>
              <a:spcBef>
                <a:spcPts val="263"/>
              </a:spcBef>
              <a:spcAft>
                <a:spcPts val="0"/>
              </a:spcAft>
              <a:buClr>
                <a:srgbClr val="888888"/>
              </a:buClr>
              <a:buSzPts val="840"/>
              <a:buNone/>
              <a:defRPr sz="839">
                <a:solidFill>
                  <a:srgbClr val="888888"/>
                </a:solidFill>
              </a:defRPr>
            </a:lvl4pPr>
            <a:lvl5pPr marL="2286000" lvl="4" indent="-228600" algn="l">
              <a:lnSpc>
                <a:spcPct val="90000"/>
              </a:lnSpc>
              <a:spcBef>
                <a:spcPts val="263"/>
              </a:spcBef>
              <a:spcAft>
                <a:spcPts val="0"/>
              </a:spcAft>
              <a:buClr>
                <a:srgbClr val="888888"/>
              </a:buClr>
              <a:buSzPts val="840"/>
              <a:buNone/>
              <a:defRPr sz="839">
                <a:solidFill>
                  <a:srgbClr val="888888"/>
                </a:solidFill>
              </a:defRPr>
            </a:lvl5pPr>
            <a:lvl6pPr marL="2743200" lvl="5" indent="-228600" algn="l">
              <a:lnSpc>
                <a:spcPct val="90000"/>
              </a:lnSpc>
              <a:spcBef>
                <a:spcPts val="263"/>
              </a:spcBef>
              <a:spcAft>
                <a:spcPts val="0"/>
              </a:spcAft>
              <a:buClr>
                <a:srgbClr val="888888"/>
              </a:buClr>
              <a:buSzPts val="840"/>
              <a:buNone/>
              <a:defRPr sz="839">
                <a:solidFill>
                  <a:srgbClr val="888888"/>
                </a:solidFill>
              </a:defRPr>
            </a:lvl6pPr>
            <a:lvl7pPr marL="3200400" lvl="6" indent="-228600" algn="l">
              <a:lnSpc>
                <a:spcPct val="90000"/>
              </a:lnSpc>
              <a:spcBef>
                <a:spcPts val="263"/>
              </a:spcBef>
              <a:spcAft>
                <a:spcPts val="0"/>
              </a:spcAft>
              <a:buClr>
                <a:srgbClr val="888888"/>
              </a:buClr>
              <a:buSzPts val="840"/>
              <a:buNone/>
              <a:defRPr sz="839">
                <a:solidFill>
                  <a:srgbClr val="888888"/>
                </a:solidFill>
              </a:defRPr>
            </a:lvl7pPr>
            <a:lvl8pPr marL="3657600" lvl="7" indent="-228600" algn="l">
              <a:lnSpc>
                <a:spcPct val="90000"/>
              </a:lnSpc>
              <a:spcBef>
                <a:spcPts val="263"/>
              </a:spcBef>
              <a:spcAft>
                <a:spcPts val="0"/>
              </a:spcAft>
              <a:buClr>
                <a:srgbClr val="888888"/>
              </a:buClr>
              <a:buSzPts val="840"/>
              <a:buNone/>
              <a:defRPr sz="839">
                <a:solidFill>
                  <a:srgbClr val="888888"/>
                </a:solidFill>
              </a:defRPr>
            </a:lvl8pPr>
            <a:lvl9pPr marL="4114800" lvl="8" indent="-228600" algn="l">
              <a:lnSpc>
                <a:spcPct val="90000"/>
              </a:lnSpc>
              <a:spcBef>
                <a:spcPts val="263"/>
              </a:spcBef>
              <a:spcAft>
                <a:spcPts val="0"/>
              </a:spcAft>
              <a:buClr>
                <a:srgbClr val="888888"/>
              </a:buClr>
              <a:buSzPts val="840"/>
              <a:buNone/>
              <a:defRPr sz="839">
                <a:solidFill>
                  <a:srgbClr val="888888"/>
                </a:solidFill>
              </a:defRPr>
            </a:lvl9pPr>
          </a:lstStyle>
          <a:p>
            <a:endParaRPr/>
          </a:p>
        </p:txBody>
      </p:sp>
      <p:sp>
        <p:nvSpPr>
          <p:cNvPr id="30" name="Google Shape;30;p17"/>
          <p:cNvSpPr txBox="1">
            <a:spLocks noGrp="1"/>
          </p:cNvSpPr>
          <p:nvPr>
            <p:ph type="dt" idx="10"/>
          </p:nvPr>
        </p:nvSpPr>
        <p:spPr>
          <a:xfrm>
            <a:off x="440055" y="3390054"/>
            <a:ext cx="1440180" cy="1947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7"/>
          <p:cNvSpPr txBox="1">
            <a:spLocks noGrp="1"/>
          </p:cNvSpPr>
          <p:nvPr>
            <p:ph type="ftr" idx="11"/>
          </p:nvPr>
        </p:nvSpPr>
        <p:spPr>
          <a:xfrm>
            <a:off x="2120265" y="3390054"/>
            <a:ext cx="2160270" cy="1947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7"/>
          <p:cNvSpPr txBox="1">
            <a:spLocks noGrp="1"/>
          </p:cNvSpPr>
          <p:nvPr>
            <p:ph type="sldNum" idx="12"/>
          </p:nvPr>
        </p:nvSpPr>
        <p:spPr>
          <a:xfrm>
            <a:off x="4520565" y="3390054"/>
            <a:ext cx="1440180" cy="1947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440055" y="194734"/>
            <a:ext cx="5520690" cy="70696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440055" y="973666"/>
            <a:ext cx="2720340" cy="232071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25"/>
              </a:spcBef>
              <a:spcAft>
                <a:spcPts val="0"/>
              </a:spcAft>
              <a:buClr>
                <a:schemeClr val="dk1"/>
              </a:buClr>
              <a:buSzPts val="1800"/>
              <a:buChar char="•"/>
              <a:defRPr/>
            </a:lvl1pPr>
            <a:lvl2pPr marL="914400" lvl="1" indent="-342900" algn="l">
              <a:lnSpc>
                <a:spcPct val="90000"/>
              </a:lnSpc>
              <a:spcBef>
                <a:spcPts val="263"/>
              </a:spcBef>
              <a:spcAft>
                <a:spcPts val="0"/>
              </a:spcAft>
              <a:buClr>
                <a:schemeClr val="dk1"/>
              </a:buClr>
              <a:buSzPts val="1800"/>
              <a:buChar char="•"/>
              <a:defRPr/>
            </a:lvl2pPr>
            <a:lvl3pPr marL="1371600" lvl="2" indent="-342900" algn="l">
              <a:lnSpc>
                <a:spcPct val="90000"/>
              </a:lnSpc>
              <a:spcBef>
                <a:spcPts val="263"/>
              </a:spcBef>
              <a:spcAft>
                <a:spcPts val="0"/>
              </a:spcAft>
              <a:buClr>
                <a:schemeClr val="dk1"/>
              </a:buClr>
              <a:buSzPts val="1800"/>
              <a:buChar char="•"/>
              <a:defRPr/>
            </a:lvl3pPr>
            <a:lvl4pPr marL="1828800" lvl="3" indent="-342900" algn="l">
              <a:lnSpc>
                <a:spcPct val="90000"/>
              </a:lnSpc>
              <a:spcBef>
                <a:spcPts val="263"/>
              </a:spcBef>
              <a:spcAft>
                <a:spcPts val="0"/>
              </a:spcAft>
              <a:buClr>
                <a:schemeClr val="dk1"/>
              </a:buClr>
              <a:buSzPts val="1800"/>
              <a:buChar char="•"/>
              <a:defRPr/>
            </a:lvl4pPr>
            <a:lvl5pPr marL="2286000" lvl="4" indent="-342900" algn="l">
              <a:lnSpc>
                <a:spcPct val="90000"/>
              </a:lnSpc>
              <a:spcBef>
                <a:spcPts val="263"/>
              </a:spcBef>
              <a:spcAft>
                <a:spcPts val="0"/>
              </a:spcAft>
              <a:buClr>
                <a:schemeClr val="dk1"/>
              </a:buClr>
              <a:buSzPts val="1800"/>
              <a:buChar char="•"/>
              <a:defRPr/>
            </a:lvl5pPr>
            <a:lvl6pPr marL="2743200" lvl="5" indent="-342900" algn="l">
              <a:lnSpc>
                <a:spcPct val="90000"/>
              </a:lnSpc>
              <a:spcBef>
                <a:spcPts val="263"/>
              </a:spcBef>
              <a:spcAft>
                <a:spcPts val="0"/>
              </a:spcAft>
              <a:buClr>
                <a:schemeClr val="dk1"/>
              </a:buClr>
              <a:buSzPts val="1800"/>
              <a:buChar char="•"/>
              <a:defRPr/>
            </a:lvl6pPr>
            <a:lvl7pPr marL="3200400" lvl="6" indent="-342900" algn="l">
              <a:lnSpc>
                <a:spcPct val="90000"/>
              </a:lnSpc>
              <a:spcBef>
                <a:spcPts val="263"/>
              </a:spcBef>
              <a:spcAft>
                <a:spcPts val="0"/>
              </a:spcAft>
              <a:buClr>
                <a:schemeClr val="dk1"/>
              </a:buClr>
              <a:buSzPts val="1800"/>
              <a:buChar char="•"/>
              <a:defRPr/>
            </a:lvl7pPr>
            <a:lvl8pPr marL="3657600" lvl="7" indent="-342900" algn="l">
              <a:lnSpc>
                <a:spcPct val="90000"/>
              </a:lnSpc>
              <a:spcBef>
                <a:spcPts val="263"/>
              </a:spcBef>
              <a:spcAft>
                <a:spcPts val="0"/>
              </a:spcAft>
              <a:buClr>
                <a:schemeClr val="dk1"/>
              </a:buClr>
              <a:buSzPts val="1800"/>
              <a:buChar char="•"/>
              <a:defRPr/>
            </a:lvl8pPr>
            <a:lvl9pPr marL="4114800" lvl="8" indent="-342900" algn="l">
              <a:lnSpc>
                <a:spcPct val="90000"/>
              </a:lnSpc>
              <a:spcBef>
                <a:spcPts val="263"/>
              </a:spcBef>
              <a:spcAft>
                <a:spcPts val="0"/>
              </a:spcAft>
              <a:buClr>
                <a:schemeClr val="dk1"/>
              </a:buClr>
              <a:buSzPts val="1800"/>
              <a:buChar char="•"/>
              <a:defRPr/>
            </a:lvl9pPr>
          </a:lstStyle>
          <a:p>
            <a:endParaRPr/>
          </a:p>
        </p:txBody>
      </p:sp>
      <p:sp>
        <p:nvSpPr>
          <p:cNvPr id="36" name="Google Shape;36;p18"/>
          <p:cNvSpPr txBox="1">
            <a:spLocks noGrp="1"/>
          </p:cNvSpPr>
          <p:nvPr>
            <p:ph type="body" idx="2"/>
          </p:nvPr>
        </p:nvSpPr>
        <p:spPr>
          <a:xfrm>
            <a:off x="3240405" y="973666"/>
            <a:ext cx="2720340" cy="232071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25"/>
              </a:spcBef>
              <a:spcAft>
                <a:spcPts val="0"/>
              </a:spcAft>
              <a:buClr>
                <a:schemeClr val="dk1"/>
              </a:buClr>
              <a:buSzPts val="1800"/>
              <a:buChar char="•"/>
              <a:defRPr/>
            </a:lvl1pPr>
            <a:lvl2pPr marL="914400" lvl="1" indent="-342900" algn="l">
              <a:lnSpc>
                <a:spcPct val="90000"/>
              </a:lnSpc>
              <a:spcBef>
                <a:spcPts val="263"/>
              </a:spcBef>
              <a:spcAft>
                <a:spcPts val="0"/>
              </a:spcAft>
              <a:buClr>
                <a:schemeClr val="dk1"/>
              </a:buClr>
              <a:buSzPts val="1800"/>
              <a:buChar char="•"/>
              <a:defRPr/>
            </a:lvl2pPr>
            <a:lvl3pPr marL="1371600" lvl="2" indent="-342900" algn="l">
              <a:lnSpc>
                <a:spcPct val="90000"/>
              </a:lnSpc>
              <a:spcBef>
                <a:spcPts val="263"/>
              </a:spcBef>
              <a:spcAft>
                <a:spcPts val="0"/>
              </a:spcAft>
              <a:buClr>
                <a:schemeClr val="dk1"/>
              </a:buClr>
              <a:buSzPts val="1800"/>
              <a:buChar char="•"/>
              <a:defRPr/>
            </a:lvl3pPr>
            <a:lvl4pPr marL="1828800" lvl="3" indent="-342900" algn="l">
              <a:lnSpc>
                <a:spcPct val="90000"/>
              </a:lnSpc>
              <a:spcBef>
                <a:spcPts val="263"/>
              </a:spcBef>
              <a:spcAft>
                <a:spcPts val="0"/>
              </a:spcAft>
              <a:buClr>
                <a:schemeClr val="dk1"/>
              </a:buClr>
              <a:buSzPts val="1800"/>
              <a:buChar char="•"/>
              <a:defRPr/>
            </a:lvl4pPr>
            <a:lvl5pPr marL="2286000" lvl="4" indent="-342900" algn="l">
              <a:lnSpc>
                <a:spcPct val="90000"/>
              </a:lnSpc>
              <a:spcBef>
                <a:spcPts val="263"/>
              </a:spcBef>
              <a:spcAft>
                <a:spcPts val="0"/>
              </a:spcAft>
              <a:buClr>
                <a:schemeClr val="dk1"/>
              </a:buClr>
              <a:buSzPts val="1800"/>
              <a:buChar char="•"/>
              <a:defRPr/>
            </a:lvl5pPr>
            <a:lvl6pPr marL="2743200" lvl="5" indent="-342900" algn="l">
              <a:lnSpc>
                <a:spcPct val="90000"/>
              </a:lnSpc>
              <a:spcBef>
                <a:spcPts val="263"/>
              </a:spcBef>
              <a:spcAft>
                <a:spcPts val="0"/>
              </a:spcAft>
              <a:buClr>
                <a:schemeClr val="dk1"/>
              </a:buClr>
              <a:buSzPts val="1800"/>
              <a:buChar char="•"/>
              <a:defRPr/>
            </a:lvl6pPr>
            <a:lvl7pPr marL="3200400" lvl="6" indent="-342900" algn="l">
              <a:lnSpc>
                <a:spcPct val="90000"/>
              </a:lnSpc>
              <a:spcBef>
                <a:spcPts val="263"/>
              </a:spcBef>
              <a:spcAft>
                <a:spcPts val="0"/>
              </a:spcAft>
              <a:buClr>
                <a:schemeClr val="dk1"/>
              </a:buClr>
              <a:buSzPts val="1800"/>
              <a:buChar char="•"/>
              <a:defRPr/>
            </a:lvl7pPr>
            <a:lvl8pPr marL="3657600" lvl="7" indent="-342900" algn="l">
              <a:lnSpc>
                <a:spcPct val="90000"/>
              </a:lnSpc>
              <a:spcBef>
                <a:spcPts val="263"/>
              </a:spcBef>
              <a:spcAft>
                <a:spcPts val="0"/>
              </a:spcAft>
              <a:buClr>
                <a:schemeClr val="dk1"/>
              </a:buClr>
              <a:buSzPts val="1800"/>
              <a:buChar char="•"/>
              <a:defRPr/>
            </a:lvl8pPr>
            <a:lvl9pPr marL="4114800" lvl="8" indent="-342900" algn="l">
              <a:lnSpc>
                <a:spcPct val="90000"/>
              </a:lnSpc>
              <a:spcBef>
                <a:spcPts val="263"/>
              </a:spcBef>
              <a:spcAft>
                <a:spcPts val="0"/>
              </a:spcAft>
              <a:buClr>
                <a:schemeClr val="dk1"/>
              </a:buClr>
              <a:buSzPts val="1800"/>
              <a:buChar char="•"/>
              <a:defRPr/>
            </a:lvl9pPr>
          </a:lstStyle>
          <a:p>
            <a:endParaRPr/>
          </a:p>
        </p:txBody>
      </p:sp>
      <p:sp>
        <p:nvSpPr>
          <p:cNvPr id="37" name="Google Shape;37;p18"/>
          <p:cNvSpPr txBox="1">
            <a:spLocks noGrp="1"/>
          </p:cNvSpPr>
          <p:nvPr>
            <p:ph type="dt" idx="10"/>
          </p:nvPr>
        </p:nvSpPr>
        <p:spPr>
          <a:xfrm>
            <a:off x="440055" y="3390054"/>
            <a:ext cx="1440180" cy="1947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2120265" y="3390054"/>
            <a:ext cx="2160270" cy="1947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4520565" y="3390054"/>
            <a:ext cx="1440180" cy="1947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440889" y="194734"/>
            <a:ext cx="5520690" cy="70696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440889" y="896620"/>
            <a:ext cx="2707838" cy="43942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25"/>
              </a:spcBef>
              <a:spcAft>
                <a:spcPts val="0"/>
              </a:spcAft>
              <a:buClr>
                <a:schemeClr val="dk1"/>
              </a:buClr>
              <a:buSzPts val="1260"/>
              <a:buNone/>
              <a:defRPr sz="1260" b="1"/>
            </a:lvl1pPr>
            <a:lvl2pPr marL="914400" lvl="1" indent="-228600" algn="l">
              <a:lnSpc>
                <a:spcPct val="90000"/>
              </a:lnSpc>
              <a:spcBef>
                <a:spcPts val="263"/>
              </a:spcBef>
              <a:spcAft>
                <a:spcPts val="0"/>
              </a:spcAft>
              <a:buClr>
                <a:schemeClr val="dk1"/>
              </a:buClr>
              <a:buSzPts val="1050"/>
              <a:buNone/>
              <a:defRPr sz="1050" b="1"/>
            </a:lvl2pPr>
            <a:lvl3pPr marL="1371600" lvl="2" indent="-228600" algn="l">
              <a:lnSpc>
                <a:spcPct val="90000"/>
              </a:lnSpc>
              <a:spcBef>
                <a:spcPts val="263"/>
              </a:spcBef>
              <a:spcAft>
                <a:spcPts val="0"/>
              </a:spcAft>
              <a:buClr>
                <a:schemeClr val="dk1"/>
              </a:buClr>
              <a:buSzPts val="945"/>
              <a:buNone/>
              <a:defRPr sz="945" b="1"/>
            </a:lvl3pPr>
            <a:lvl4pPr marL="1828800" lvl="3" indent="-228600" algn="l">
              <a:lnSpc>
                <a:spcPct val="90000"/>
              </a:lnSpc>
              <a:spcBef>
                <a:spcPts val="263"/>
              </a:spcBef>
              <a:spcAft>
                <a:spcPts val="0"/>
              </a:spcAft>
              <a:buClr>
                <a:schemeClr val="dk1"/>
              </a:buClr>
              <a:buSzPts val="840"/>
              <a:buNone/>
              <a:defRPr sz="839" b="1"/>
            </a:lvl4pPr>
            <a:lvl5pPr marL="2286000" lvl="4" indent="-228600" algn="l">
              <a:lnSpc>
                <a:spcPct val="90000"/>
              </a:lnSpc>
              <a:spcBef>
                <a:spcPts val="263"/>
              </a:spcBef>
              <a:spcAft>
                <a:spcPts val="0"/>
              </a:spcAft>
              <a:buClr>
                <a:schemeClr val="dk1"/>
              </a:buClr>
              <a:buSzPts val="840"/>
              <a:buNone/>
              <a:defRPr sz="839" b="1"/>
            </a:lvl5pPr>
            <a:lvl6pPr marL="2743200" lvl="5" indent="-228600" algn="l">
              <a:lnSpc>
                <a:spcPct val="90000"/>
              </a:lnSpc>
              <a:spcBef>
                <a:spcPts val="263"/>
              </a:spcBef>
              <a:spcAft>
                <a:spcPts val="0"/>
              </a:spcAft>
              <a:buClr>
                <a:schemeClr val="dk1"/>
              </a:buClr>
              <a:buSzPts val="840"/>
              <a:buNone/>
              <a:defRPr sz="839" b="1"/>
            </a:lvl6pPr>
            <a:lvl7pPr marL="3200400" lvl="6" indent="-228600" algn="l">
              <a:lnSpc>
                <a:spcPct val="90000"/>
              </a:lnSpc>
              <a:spcBef>
                <a:spcPts val="263"/>
              </a:spcBef>
              <a:spcAft>
                <a:spcPts val="0"/>
              </a:spcAft>
              <a:buClr>
                <a:schemeClr val="dk1"/>
              </a:buClr>
              <a:buSzPts val="840"/>
              <a:buNone/>
              <a:defRPr sz="839" b="1"/>
            </a:lvl7pPr>
            <a:lvl8pPr marL="3657600" lvl="7" indent="-228600" algn="l">
              <a:lnSpc>
                <a:spcPct val="90000"/>
              </a:lnSpc>
              <a:spcBef>
                <a:spcPts val="263"/>
              </a:spcBef>
              <a:spcAft>
                <a:spcPts val="0"/>
              </a:spcAft>
              <a:buClr>
                <a:schemeClr val="dk1"/>
              </a:buClr>
              <a:buSzPts val="840"/>
              <a:buNone/>
              <a:defRPr sz="839" b="1"/>
            </a:lvl8pPr>
            <a:lvl9pPr marL="4114800" lvl="8" indent="-228600" algn="l">
              <a:lnSpc>
                <a:spcPct val="90000"/>
              </a:lnSpc>
              <a:spcBef>
                <a:spcPts val="263"/>
              </a:spcBef>
              <a:spcAft>
                <a:spcPts val="0"/>
              </a:spcAft>
              <a:buClr>
                <a:schemeClr val="dk1"/>
              </a:buClr>
              <a:buSzPts val="840"/>
              <a:buNone/>
              <a:defRPr sz="839" b="1"/>
            </a:lvl9pPr>
          </a:lstStyle>
          <a:p>
            <a:endParaRPr/>
          </a:p>
        </p:txBody>
      </p:sp>
      <p:sp>
        <p:nvSpPr>
          <p:cNvPr id="43" name="Google Shape;43;p19"/>
          <p:cNvSpPr txBox="1">
            <a:spLocks noGrp="1"/>
          </p:cNvSpPr>
          <p:nvPr>
            <p:ph type="body" idx="2"/>
          </p:nvPr>
        </p:nvSpPr>
        <p:spPr>
          <a:xfrm>
            <a:off x="440889" y="1336040"/>
            <a:ext cx="2707838" cy="196511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25"/>
              </a:spcBef>
              <a:spcAft>
                <a:spcPts val="0"/>
              </a:spcAft>
              <a:buClr>
                <a:schemeClr val="dk1"/>
              </a:buClr>
              <a:buSzPts val="1800"/>
              <a:buChar char="•"/>
              <a:defRPr/>
            </a:lvl1pPr>
            <a:lvl2pPr marL="914400" lvl="1" indent="-342900" algn="l">
              <a:lnSpc>
                <a:spcPct val="90000"/>
              </a:lnSpc>
              <a:spcBef>
                <a:spcPts val="263"/>
              </a:spcBef>
              <a:spcAft>
                <a:spcPts val="0"/>
              </a:spcAft>
              <a:buClr>
                <a:schemeClr val="dk1"/>
              </a:buClr>
              <a:buSzPts val="1800"/>
              <a:buChar char="•"/>
              <a:defRPr/>
            </a:lvl2pPr>
            <a:lvl3pPr marL="1371600" lvl="2" indent="-342900" algn="l">
              <a:lnSpc>
                <a:spcPct val="90000"/>
              </a:lnSpc>
              <a:spcBef>
                <a:spcPts val="263"/>
              </a:spcBef>
              <a:spcAft>
                <a:spcPts val="0"/>
              </a:spcAft>
              <a:buClr>
                <a:schemeClr val="dk1"/>
              </a:buClr>
              <a:buSzPts val="1800"/>
              <a:buChar char="•"/>
              <a:defRPr/>
            </a:lvl3pPr>
            <a:lvl4pPr marL="1828800" lvl="3" indent="-342900" algn="l">
              <a:lnSpc>
                <a:spcPct val="90000"/>
              </a:lnSpc>
              <a:spcBef>
                <a:spcPts val="263"/>
              </a:spcBef>
              <a:spcAft>
                <a:spcPts val="0"/>
              </a:spcAft>
              <a:buClr>
                <a:schemeClr val="dk1"/>
              </a:buClr>
              <a:buSzPts val="1800"/>
              <a:buChar char="•"/>
              <a:defRPr/>
            </a:lvl4pPr>
            <a:lvl5pPr marL="2286000" lvl="4" indent="-342900" algn="l">
              <a:lnSpc>
                <a:spcPct val="90000"/>
              </a:lnSpc>
              <a:spcBef>
                <a:spcPts val="263"/>
              </a:spcBef>
              <a:spcAft>
                <a:spcPts val="0"/>
              </a:spcAft>
              <a:buClr>
                <a:schemeClr val="dk1"/>
              </a:buClr>
              <a:buSzPts val="1800"/>
              <a:buChar char="•"/>
              <a:defRPr/>
            </a:lvl5pPr>
            <a:lvl6pPr marL="2743200" lvl="5" indent="-342900" algn="l">
              <a:lnSpc>
                <a:spcPct val="90000"/>
              </a:lnSpc>
              <a:spcBef>
                <a:spcPts val="263"/>
              </a:spcBef>
              <a:spcAft>
                <a:spcPts val="0"/>
              </a:spcAft>
              <a:buClr>
                <a:schemeClr val="dk1"/>
              </a:buClr>
              <a:buSzPts val="1800"/>
              <a:buChar char="•"/>
              <a:defRPr/>
            </a:lvl6pPr>
            <a:lvl7pPr marL="3200400" lvl="6" indent="-342900" algn="l">
              <a:lnSpc>
                <a:spcPct val="90000"/>
              </a:lnSpc>
              <a:spcBef>
                <a:spcPts val="263"/>
              </a:spcBef>
              <a:spcAft>
                <a:spcPts val="0"/>
              </a:spcAft>
              <a:buClr>
                <a:schemeClr val="dk1"/>
              </a:buClr>
              <a:buSzPts val="1800"/>
              <a:buChar char="•"/>
              <a:defRPr/>
            </a:lvl7pPr>
            <a:lvl8pPr marL="3657600" lvl="7" indent="-342900" algn="l">
              <a:lnSpc>
                <a:spcPct val="90000"/>
              </a:lnSpc>
              <a:spcBef>
                <a:spcPts val="263"/>
              </a:spcBef>
              <a:spcAft>
                <a:spcPts val="0"/>
              </a:spcAft>
              <a:buClr>
                <a:schemeClr val="dk1"/>
              </a:buClr>
              <a:buSzPts val="1800"/>
              <a:buChar char="•"/>
              <a:defRPr/>
            </a:lvl8pPr>
            <a:lvl9pPr marL="4114800" lvl="8" indent="-342900" algn="l">
              <a:lnSpc>
                <a:spcPct val="90000"/>
              </a:lnSpc>
              <a:spcBef>
                <a:spcPts val="263"/>
              </a:spcBef>
              <a:spcAft>
                <a:spcPts val="0"/>
              </a:spcAft>
              <a:buClr>
                <a:schemeClr val="dk1"/>
              </a:buClr>
              <a:buSzPts val="1800"/>
              <a:buChar char="•"/>
              <a:defRPr/>
            </a:lvl9pPr>
          </a:lstStyle>
          <a:p>
            <a:endParaRPr/>
          </a:p>
        </p:txBody>
      </p:sp>
      <p:sp>
        <p:nvSpPr>
          <p:cNvPr id="44" name="Google Shape;44;p19"/>
          <p:cNvSpPr txBox="1">
            <a:spLocks noGrp="1"/>
          </p:cNvSpPr>
          <p:nvPr>
            <p:ph type="body" idx="3"/>
          </p:nvPr>
        </p:nvSpPr>
        <p:spPr>
          <a:xfrm>
            <a:off x="3240405" y="896620"/>
            <a:ext cx="2721174" cy="43942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25"/>
              </a:spcBef>
              <a:spcAft>
                <a:spcPts val="0"/>
              </a:spcAft>
              <a:buClr>
                <a:schemeClr val="dk1"/>
              </a:buClr>
              <a:buSzPts val="1260"/>
              <a:buNone/>
              <a:defRPr sz="1260" b="1"/>
            </a:lvl1pPr>
            <a:lvl2pPr marL="914400" lvl="1" indent="-228600" algn="l">
              <a:lnSpc>
                <a:spcPct val="90000"/>
              </a:lnSpc>
              <a:spcBef>
                <a:spcPts val="263"/>
              </a:spcBef>
              <a:spcAft>
                <a:spcPts val="0"/>
              </a:spcAft>
              <a:buClr>
                <a:schemeClr val="dk1"/>
              </a:buClr>
              <a:buSzPts val="1050"/>
              <a:buNone/>
              <a:defRPr sz="1050" b="1"/>
            </a:lvl2pPr>
            <a:lvl3pPr marL="1371600" lvl="2" indent="-228600" algn="l">
              <a:lnSpc>
                <a:spcPct val="90000"/>
              </a:lnSpc>
              <a:spcBef>
                <a:spcPts val="263"/>
              </a:spcBef>
              <a:spcAft>
                <a:spcPts val="0"/>
              </a:spcAft>
              <a:buClr>
                <a:schemeClr val="dk1"/>
              </a:buClr>
              <a:buSzPts val="945"/>
              <a:buNone/>
              <a:defRPr sz="945" b="1"/>
            </a:lvl3pPr>
            <a:lvl4pPr marL="1828800" lvl="3" indent="-228600" algn="l">
              <a:lnSpc>
                <a:spcPct val="90000"/>
              </a:lnSpc>
              <a:spcBef>
                <a:spcPts val="263"/>
              </a:spcBef>
              <a:spcAft>
                <a:spcPts val="0"/>
              </a:spcAft>
              <a:buClr>
                <a:schemeClr val="dk1"/>
              </a:buClr>
              <a:buSzPts val="840"/>
              <a:buNone/>
              <a:defRPr sz="839" b="1"/>
            </a:lvl4pPr>
            <a:lvl5pPr marL="2286000" lvl="4" indent="-228600" algn="l">
              <a:lnSpc>
                <a:spcPct val="90000"/>
              </a:lnSpc>
              <a:spcBef>
                <a:spcPts val="263"/>
              </a:spcBef>
              <a:spcAft>
                <a:spcPts val="0"/>
              </a:spcAft>
              <a:buClr>
                <a:schemeClr val="dk1"/>
              </a:buClr>
              <a:buSzPts val="840"/>
              <a:buNone/>
              <a:defRPr sz="839" b="1"/>
            </a:lvl5pPr>
            <a:lvl6pPr marL="2743200" lvl="5" indent="-228600" algn="l">
              <a:lnSpc>
                <a:spcPct val="90000"/>
              </a:lnSpc>
              <a:spcBef>
                <a:spcPts val="263"/>
              </a:spcBef>
              <a:spcAft>
                <a:spcPts val="0"/>
              </a:spcAft>
              <a:buClr>
                <a:schemeClr val="dk1"/>
              </a:buClr>
              <a:buSzPts val="840"/>
              <a:buNone/>
              <a:defRPr sz="839" b="1"/>
            </a:lvl6pPr>
            <a:lvl7pPr marL="3200400" lvl="6" indent="-228600" algn="l">
              <a:lnSpc>
                <a:spcPct val="90000"/>
              </a:lnSpc>
              <a:spcBef>
                <a:spcPts val="263"/>
              </a:spcBef>
              <a:spcAft>
                <a:spcPts val="0"/>
              </a:spcAft>
              <a:buClr>
                <a:schemeClr val="dk1"/>
              </a:buClr>
              <a:buSzPts val="840"/>
              <a:buNone/>
              <a:defRPr sz="839" b="1"/>
            </a:lvl7pPr>
            <a:lvl8pPr marL="3657600" lvl="7" indent="-228600" algn="l">
              <a:lnSpc>
                <a:spcPct val="90000"/>
              </a:lnSpc>
              <a:spcBef>
                <a:spcPts val="263"/>
              </a:spcBef>
              <a:spcAft>
                <a:spcPts val="0"/>
              </a:spcAft>
              <a:buClr>
                <a:schemeClr val="dk1"/>
              </a:buClr>
              <a:buSzPts val="840"/>
              <a:buNone/>
              <a:defRPr sz="839" b="1"/>
            </a:lvl8pPr>
            <a:lvl9pPr marL="4114800" lvl="8" indent="-228600" algn="l">
              <a:lnSpc>
                <a:spcPct val="90000"/>
              </a:lnSpc>
              <a:spcBef>
                <a:spcPts val="263"/>
              </a:spcBef>
              <a:spcAft>
                <a:spcPts val="0"/>
              </a:spcAft>
              <a:buClr>
                <a:schemeClr val="dk1"/>
              </a:buClr>
              <a:buSzPts val="840"/>
              <a:buNone/>
              <a:defRPr sz="839" b="1"/>
            </a:lvl9pPr>
          </a:lstStyle>
          <a:p>
            <a:endParaRPr/>
          </a:p>
        </p:txBody>
      </p:sp>
      <p:sp>
        <p:nvSpPr>
          <p:cNvPr id="45" name="Google Shape;45;p19"/>
          <p:cNvSpPr txBox="1">
            <a:spLocks noGrp="1"/>
          </p:cNvSpPr>
          <p:nvPr>
            <p:ph type="body" idx="4"/>
          </p:nvPr>
        </p:nvSpPr>
        <p:spPr>
          <a:xfrm>
            <a:off x="3240405" y="1336040"/>
            <a:ext cx="2721174" cy="196511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25"/>
              </a:spcBef>
              <a:spcAft>
                <a:spcPts val="0"/>
              </a:spcAft>
              <a:buClr>
                <a:schemeClr val="dk1"/>
              </a:buClr>
              <a:buSzPts val="1800"/>
              <a:buChar char="•"/>
              <a:defRPr/>
            </a:lvl1pPr>
            <a:lvl2pPr marL="914400" lvl="1" indent="-342900" algn="l">
              <a:lnSpc>
                <a:spcPct val="90000"/>
              </a:lnSpc>
              <a:spcBef>
                <a:spcPts val="263"/>
              </a:spcBef>
              <a:spcAft>
                <a:spcPts val="0"/>
              </a:spcAft>
              <a:buClr>
                <a:schemeClr val="dk1"/>
              </a:buClr>
              <a:buSzPts val="1800"/>
              <a:buChar char="•"/>
              <a:defRPr/>
            </a:lvl2pPr>
            <a:lvl3pPr marL="1371600" lvl="2" indent="-342900" algn="l">
              <a:lnSpc>
                <a:spcPct val="90000"/>
              </a:lnSpc>
              <a:spcBef>
                <a:spcPts val="263"/>
              </a:spcBef>
              <a:spcAft>
                <a:spcPts val="0"/>
              </a:spcAft>
              <a:buClr>
                <a:schemeClr val="dk1"/>
              </a:buClr>
              <a:buSzPts val="1800"/>
              <a:buChar char="•"/>
              <a:defRPr/>
            </a:lvl3pPr>
            <a:lvl4pPr marL="1828800" lvl="3" indent="-342900" algn="l">
              <a:lnSpc>
                <a:spcPct val="90000"/>
              </a:lnSpc>
              <a:spcBef>
                <a:spcPts val="263"/>
              </a:spcBef>
              <a:spcAft>
                <a:spcPts val="0"/>
              </a:spcAft>
              <a:buClr>
                <a:schemeClr val="dk1"/>
              </a:buClr>
              <a:buSzPts val="1800"/>
              <a:buChar char="•"/>
              <a:defRPr/>
            </a:lvl4pPr>
            <a:lvl5pPr marL="2286000" lvl="4" indent="-342900" algn="l">
              <a:lnSpc>
                <a:spcPct val="90000"/>
              </a:lnSpc>
              <a:spcBef>
                <a:spcPts val="263"/>
              </a:spcBef>
              <a:spcAft>
                <a:spcPts val="0"/>
              </a:spcAft>
              <a:buClr>
                <a:schemeClr val="dk1"/>
              </a:buClr>
              <a:buSzPts val="1800"/>
              <a:buChar char="•"/>
              <a:defRPr/>
            </a:lvl5pPr>
            <a:lvl6pPr marL="2743200" lvl="5" indent="-342900" algn="l">
              <a:lnSpc>
                <a:spcPct val="90000"/>
              </a:lnSpc>
              <a:spcBef>
                <a:spcPts val="263"/>
              </a:spcBef>
              <a:spcAft>
                <a:spcPts val="0"/>
              </a:spcAft>
              <a:buClr>
                <a:schemeClr val="dk1"/>
              </a:buClr>
              <a:buSzPts val="1800"/>
              <a:buChar char="•"/>
              <a:defRPr/>
            </a:lvl6pPr>
            <a:lvl7pPr marL="3200400" lvl="6" indent="-342900" algn="l">
              <a:lnSpc>
                <a:spcPct val="90000"/>
              </a:lnSpc>
              <a:spcBef>
                <a:spcPts val="263"/>
              </a:spcBef>
              <a:spcAft>
                <a:spcPts val="0"/>
              </a:spcAft>
              <a:buClr>
                <a:schemeClr val="dk1"/>
              </a:buClr>
              <a:buSzPts val="1800"/>
              <a:buChar char="•"/>
              <a:defRPr/>
            </a:lvl7pPr>
            <a:lvl8pPr marL="3657600" lvl="7" indent="-342900" algn="l">
              <a:lnSpc>
                <a:spcPct val="90000"/>
              </a:lnSpc>
              <a:spcBef>
                <a:spcPts val="263"/>
              </a:spcBef>
              <a:spcAft>
                <a:spcPts val="0"/>
              </a:spcAft>
              <a:buClr>
                <a:schemeClr val="dk1"/>
              </a:buClr>
              <a:buSzPts val="1800"/>
              <a:buChar char="•"/>
              <a:defRPr/>
            </a:lvl8pPr>
            <a:lvl9pPr marL="4114800" lvl="8" indent="-342900" algn="l">
              <a:lnSpc>
                <a:spcPct val="90000"/>
              </a:lnSpc>
              <a:spcBef>
                <a:spcPts val="263"/>
              </a:spcBef>
              <a:spcAft>
                <a:spcPts val="0"/>
              </a:spcAft>
              <a:buClr>
                <a:schemeClr val="dk1"/>
              </a:buClr>
              <a:buSzPts val="1800"/>
              <a:buChar char="•"/>
              <a:defRPr/>
            </a:lvl9pPr>
          </a:lstStyle>
          <a:p>
            <a:endParaRPr/>
          </a:p>
        </p:txBody>
      </p:sp>
      <p:sp>
        <p:nvSpPr>
          <p:cNvPr id="46" name="Google Shape;46;p19"/>
          <p:cNvSpPr txBox="1">
            <a:spLocks noGrp="1"/>
          </p:cNvSpPr>
          <p:nvPr>
            <p:ph type="dt" idx="10"/>
          </p:nvPr>
        </p:nvSpPr>
        <p:spPr>
          <a:xfrm>
            <a:off x="440055" y="3390054"/>
            <a:ext cx="1440180" cy="1947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2120265" y="3390054"/>
            <a:ext cx="2160270" cy="1947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4520565" y="3390054"/>
            <a:ext cx="1440180" cy="1947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440055" y="194734"/>
            <a:ext cx="5520690" cy="70696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440055" y="3390054"/>
            <a:ext cx="1440180" cy="1947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2120265" y="3390054"/>
            <a:ext cx="2160270" cy="1947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4520565" y="3390054"/>
            <a:ext cx="1440180" cy="1947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1"/>
          <p:cNvSpPr txBox="1">
            <a:spLocks noGrp="1"/>
          </p:cNvSpPr>
          <p:nvPr>
            <p:ph type="dt" idx="10"/>
          </p:nvPr>
        </p:nvSpPr>
        <p:spPr>
          <a:xfrm>
            <a:off x="440055" y="3390054"/>
            <a:ext cx="1440180" cy="1947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2120265" y="3390054"/>
            <a:ext cx="2160270" cy="1947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4520565" y="3390054"/>
            <a:ext cx="1440180" cy="1947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440889" y="243840"/>
            <a:ext cx="2064424" cy="85344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1680"/>
              <a:buFont typeface="Calibri"/>
              <a:buNone/>
              <a:defRPr sz="167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2721174" y="526627"/>
            <a:ext cx="3240405" cy="2599267"/>
          </a:xfrm>
          <a:prstGeom prst="rect">
            <a:avLst/>
          </a:prstGeom>
          <a:noFill/>
          <a:ln>
            <a:noFill/>
          </a:ln>
        </p:spPr>
        <p:txBody>
          <a:bodyPr spcFirstLastPara="1" wrap="square" lIns="91425" tIns="45700" rIns="91425" bIns="45700" anchor="t" anchorCtr="0">
            <a:normAutofit/>
          </a:bodyPr>
          <a:lstStyle>
            <a:lvl1pPr marL="457200" lvl="0" indent="-335280" algn="l">
              <a:lnSpc>
                <a:spcPct val="90000"/>
              </a:lnSpc>
              <a:spcBef>
                <a:spcPts val="525"/>
              </a:spcBef>
              <a:spcAft>
                <a:spcPts val="0"/>
              </a:spcAft>
              <a:buClr>
                <a:schemeClr val="dk1"/>
              </a:buClr>
              <a:buSzPts val="1680"/>
              <a:buChar char="•"/>
              <a:defRPr sz="1679"/>
            </a:lvl1pPr>
            <a:lvl2pPr marL="914400" lvl="1" indent="-321944" algn="l">
              <a:lnSpc>
                <a:spcPct val="90000"/>
              </a:lnSpc>
              <a:spcBef>
                <a:spcPts val="263"/>
              </a:spcBef>
              <a:spcAft>
                <a:spcPts val="0"/>
              </a:spcAft>
              <a:buClr>
                <a:schemeClr val="dk1"/>
              </a:buClr>
              <a:buSzPts val="1470"/>
              <a:buChar char="•"/>
              <a:defRPr sz="1470"/>
            </a:lvl2pPr>
            <a:lvl3pPr marL="1371600" lvl="2" indent="-308610" algn="l">
              <a:lnSpc>
                <a:spcPct val="90000"/>
              </a:lnSpc>
              <a:spcBef>
                <a:spcPts val="263"/>
              </a:spcBef>
              <a:spcAft>
                <a:spcPts val="0"/>
              </a:spcAft>
              <a:buClr>
                <a:schemeClr val="dk1"/>
              </a:buClr>
              <a:buSzPts val="1260"/>
              <a:buChar char="•"/>
              <a:defRPr sz="1260"/>
            </a:lvl3pPr>
            <a:lvl4pPr marL="1828800" lvl="3" indent="-295275" algn="l">
              <a:lnSpc>
                <a:spcPct val="90000"/>
              </a:lnSpc>
              <a:spcBef>
                <a:spcPts val="263"/>
              </a:spcBef>
              <a:spcAft>
                <a:spcPts val="0"/>
              </a:spcAft>
              <a:buClr>
                <a:schemeClr val="dk1"/>
              </a:buClr>
              <a:buSzPts val="1050"/>
              <a:buChar char="•"/>
              <a:defRPr sz="1050"/>
            </a:lvl4pPr>
            <a:lvl5pPr marL="2286000" lvl="4" indent="-295275" algn="l">
              <a:lnSpc>
                <a:spcPct val="90000"/>
              </a:lnSpc>
              <a:spcBef>
                <a:spcPts val="263"/>
              </a:spcBef>
              <a:spcAft>
                <a:spcPts val="0"/>
              </a:spcAft>
              <a:buClr>
                <a:schemeClr val="dk1"/>
              </a:buClr>
              <a:buSzPts val="1050"/>
              <a:buChar char="•"/>
              <a:defRPr sz="1050"/>
            </a:lvl5pPr>
            <a:lvl6pPr marL="2743200" lvl="5" indent="-295275" algn="l">
              <a:lnSpc>
                <a:spcPct val="90000"/>
              </a:lnSpc>
              <a:spcBef>
                <a:spcPts val="263"/>
              </a:spcBef>
              <a:spcAft>
                <a:spcPts val="0"/>
              </a:spcAft>
              <a:buClr>
                <a:schemeClr val="dk1"/>
              </a:buClr>
              <a:buSzPts val="1050"/>
              <a:buChar char="•"/>
              <a:defRPr sz="1050"/>
            </a:lvl6pPr>
            <a:lvl7pPr marL="3200400" lvl="6" indent="-295275" algn="l">
              <a:lnSpc>
                <a:spcPct val="90000"/>
              </a:lnSpc>
              <a:spcBef>
                <a:spcPts val="263"/>
              </a:spcBef>
              <a:spcAft>
                <a:spcPts val="0"/>
              </a:spcAft>
              <a:buClr>
                <a:schemeClr val="dk1"/>
              </a:buClr>
              <a:buSzPts val="1050"/>
              <a:buChar char="•"/>
              <a:defRPr sz="1050"/>
            </a:lvl7pPr>
            <a:lvl8pPr marL="3657600" lvl="7" indent="-295275" algn="l">
              <a:lnSpc>
                <a:spcPct val="90000"/>
              </a:lnSpc>
              <a:spcBef>
                <a:spcPts val="263"/>
              </a:spcBef>
              <a:spcAft>
                <a:spcPts val="0"/>
              </a:spcAft>
              <a:buClr>
                <a:schemeClr val="dk1"/>
              </a:buClr>
              <a:buSzPts val="1050"/>
              <a:buChar char="•"/>
              <a:defRPr sz="1050"/>
            </a:lvl8pPr>
            <a:lvl9pPr marL="4114800" lvl="8" indent="-295275" algn="l">
              <a:lnSpc>
                <a:spcPct val="90000"/>
              </a:lnSpc>
              <a:spcBef>
                <a:spcPts val="263"/>
              </a:spcBef>
              <a:spcAft>
                <a:spcPts val="0"/>
              </a:spcAft>
              <a:buClr>
                <a:schemeClr val="dk1"/>
              </a:buClr>
              <a:buSzPts val="1050"/>
              <a:buChar char="•"/>
              <a:defRPr sz="1050"/>
            </a:lvl9pPr>
          </a:lstStyle>
          <a:p>
            <a:endParaRPr/>
          </a:p>
        </p:txBody>
      </p:sp>
      <p:sp>
        <p:nvSpPr>
          <p:cNvPr id="61" name="Google Shape;61;p22"/>
          <p:cNvSpPr txBox="1">
            <a:spLocks noGrp="1"/>
          </p:cNvSpPr>
          <p:nvPr>
            <p:ph type="body" idx="2"/>
          </p:nvPr>
        </p:nvSpPr>
        <p:spPr>
          <a:xfrm>
            <a:off x="440889" y="1097280"/>
            <a:ext cx="2064424" cy="203284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25"/>
              </a:spcBef>
              <a:spcAft>
                <a:spcPts val="0"/>
              </a:spcAft>
              <a:buClr>
                <a:schemeClr val="dk1"/>
              </a:buClr>
              <a:buSzPts val="840"/>
              <a:buNone/>
              <a:defRPr sz="839"/>
            </a:lvl1pPr>
            <a:lvl2pPr marL="914400" lvl="1" indent="-228600" algn="l">
              <a:lnSpc>
                <a:spcPct val="90000"/>
              </a:lnSpc>
              <a:spcBef>
                <a:spcPts val="263"/>
              </a:spcBef>
              <a:spcAft>
                <a:spcPts val="0"/>
              </a:spcAft>
              <a:buClr>
                <a:schemeClr val="dk1"/>
              </a:buClr>
              <a:buSzPts val="735"/>
              <a:buNone/>
              <a:defRPr sz="735"/>
            </a:lvl2pPr>
            <a:lvl3pPr marL="1371600" lvl="2" indent="-228600" algn="l">
              <a:lnSpc>
                <a:spcPct val="90000"/>
              </a:lnSpc>
              <a:spcBef>
                <a:spcPts val="263"/>
              </a:spcBef>
              <a:spcAft>
                <a:spcPts val="0"/>
              </a:spcAft>
              <a:buClr>
                <a:schemeClr val="dk1"/>
              </a:buClr>
              <a:buSzPts val="630"/>
              <a:buNone/>
              <a:defRPr sz="630"/>
            </a:lvl3pPr>
            <a:lvl4pPr marL="1828800" lvl="3" indent="-228600" algn="l">
              <a:lnSpc>
                <a:spcPct val="90000"/>
              </a:lnSpc>
              <a:spcBef>
                <a:spcPts val="263"/>
              </a:spcBef>
              <a:spcAft>
                <a:spcPts val="0"/>
              </a:spcAft>
              <a:buClr>
                <a:schemeClr val="dk1"/>
              </a:buClr>
              <a:buSzPts val="525"/>
              <a:buNone/>
              <a:defRPr sz="525"/>
            </a:lvl4pPr>
            <a:lvl5pPr marL="2286000" lvl="4" indent="-228600" algn="l">
              <a:lnSpc>
                <a:spcPct val="90000"/>
              </a:lnSpc>
              <a:spcBef>
                <a:spcPts val="263"/>
              </a:spcBef>
              <a:spcAft>
                <a:spcPts val="0"/>
              </a:spcAft>
              <a:buClr>
                <a:schemeClr val="dk1"/>
              </a:buClr>
              <a:buSzPts val="525"/>
              <a:buNone/>
              <a:defRPr sz="525"/>
            </a:lvl5pPr>
            <a:lvl6pPr marL="2743200" lvl="5" indent="-228600" algn="l">
              <a:lnSpc>
                <a:spcPct val="90000"/>
              </a:lnSpc>
              <a:spcBef>
                <a:spcPts val="263"/>
              </a:spcBef>
              <a:spcAft>
                <a:spcPts val="0"/>
              </a:spcAft>
              <a:buClr>
                <a:schemeClr val="dk1"/>
              </a:buClr>
              <a:buSzPts val="525"/>
              <a:buNone/>
              <a:defRPr sz="525"/>
            </a:lvl6pPr>
            <a:lvl7pPr marL="3200400" lvl="6" indent="-228600" algn="l">
              <a:lnSpc>
                <a:spcPct val="90000"/>
              </a:lnSpc>
              <a:spcBef>
                <a:spcPts val="263"/>
              </a:spcBef>
              <a:spcAft>
                <a:spcPts val="0"/>
              </a:spcAft>
              <a:buClr>
                <a:schemeClr val="dk1"/>
              </a:buClr>
              <a:buSzPts val="525"/>
              <a:buNone/>
              <a:defRPr sz="525"/>
            </a:lvl7pPr>
            <a:lvl8pPr marL="3657600" lvl="7" indent="-228600" algn="l">
              <a:lnSpc>
                <a:spcPct val="90000"/>
              </a:lnSpc>
              <a:spcBef>
                <a:spcPts val="263"/>
              </a:spcBef>
              <a:spcAft>
                <a:spcPts val="0"/>
              </a:spcAft>
              <a:buClr>
                <a:schemeClr val="dk1"/>
              </a:buClr>
              <a:buSzPts val="525"/>
              <a:buNone/>
              <a:defRPr sz="525"/>
            </a:lvl8pPr>
            <a:lvl9pPr marL="4114800" lvl="8" indent="-228600" algn="l">
              <a:lnSpc>
                <a:spcPct val="90000"/>
              </a:lnSpc>
              <a:spcBef>
                <a:spcPts val="263"/>
              </a:spcBef>
              <a:spcAft>
                <a:spcPts val="0"/>
              </a:spcAft>
              <a:buClr>
                <a:schemeClr val="dk1"/>
              </a:buClr>
              <a:buSzPts val="525"/>
              <a:buNone/>
              <a:defRPr sz="525"/>
            </a:lvl9pPr>
          </a:lstStyle>
          <a:p>
            <a:endParaRPr/>
          </a:p>
        </p:txBody>
      </p:sp>
      <p:sp>
        <p:nvSpPr>
          <p:cNvPr id="62" name="Google Shape;62;p22"/>
          <p:cNvSpPr txBox="1">
            <a:spLocks noGrp="1"/>
          </p:cNvSpPr>
          <p:nvPr>
            <p:ph type="dt" idx="10"/>
          </p:nvPr>
        </p:nvSpPr>
        <p:spPr>
          <a:xfrm>
            <a:off x="440055" y="3390054"/>
            <a:ext cx="1440180" cy="1947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2120265" y="3390054"/>
            <a:ext cx="2160270" cy="1947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4520565" y="3390054"/>
            <a:ext cx="1440180" cy="1947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440889" y="243840"/>
            <a:ext cx="2064424" cy="85344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1680"/>
              <a:buFont typeface="Calibri"/>
              <a:buNone/>
              <a:defRPr sz="167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3"/>
          <p:cNvSpPr>
            <a:spLocks noGrp="1"/>
          </p:cNvSpPr>
          <p:nvPr>
            <p:ph type="pic" idx="2"/>
          </p:nvPr>
        </p:nvSpPr>
        <p:spPr>
          <a:xfrm>
            <a:off x="2721174" y="526627"/>
            <a:ext cx="3240405" cy="2599267"/>
          </a:xfrm>
          <a:prstGeom prst="rect">
            <a:avLst/>
          </a:prstGeom>
          <a:noFill/>
          <a:ln>
            <a:noFill/>
          </a:ln>
        </p:spPr>
      </p:sp>
      <p:sp>
        <p:nvSpPr>
          <p:cNvPr id="68" name="Google Shape;68;p23"/>
          <p:cNvSpPr txBox="1">
            <a:spLocks noGrp="1"/>
          </p:cNvSpPr>
          <p:nvPr>
            <p:ph type="body" idx="1"/>
          </p:nvPr>
        </p:nvSpPr>
        <p:spPr>
          <a:xfrm>
            <a:off x="440889" y="1097280"/>
            <a:ext cx="2064424" cy="203284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25"/>
              </a:spcBef>
              <a:spcAft>
                <a:spcPts val="0"/>
              </a:spcAft>
              <a:buClr>
                <a:schemeClr val="dk1"/>
              </a:buClr>
              <a:buSzPts val="840"/>
              <a:buNone/>
              <a:defRPr sz="839"/>
            </a:lvl1pPr>
            <a:lvl2pPr marL="914400" lvl="1" indent="-228600" algn="l">
              <a:lnSpc>
                <a:spcPct val="90000"/>
              </a:lnSpc>
              <a:spcBef>
                <a:spcPts val="263"/>
              </a:spcBef>
              <a:spcAft>
                <a:spcPts val="0"/>
              </a:spcAft>
              <a:buClr>
                <a:schemeClr val="dk1"/>
              </a:buClr>
              <a:buSzPts val="735"/>
              <a:buNone/>
              <a:defRPr sz="735"/>
            </a:lvl2pPr>
            <a:lvl3pPr marL="1371600" lvl="2" indent="-228600" algn="l">
              <a:lnSpc>
                <a:spcPct val="90000"/>
              </a:lnSpc>
              <a:spcBef>
                <a:spcPts val="263"/>
              </a:spcBef>
              <a:spcAft>
                <a:spcPts val="0"/>
              </a:spcAft>
              <a:buClr>
                <a:schemeClr val="dk1"/>
              </a:buClr>
              <a:buSzPts val="630"/>
              <a:buNone/>
              <a:defRPr sz="630"/>
            </a:lvl3pPr>
            <a:lvl4pPr marL="1828800" lvl="3" indent="-228600" algn="l">
              <a:lnSpc>
                <a:spcPct val="90000"/>
              </a:lnSpc>
              <a:spcBef>
                <a:spcPts val="263"/>
              </a:spcBef>
              <a:spcAft>
                <a:spcPts val="0"/>
              </a:spcAft>
              <a:buClr>
                <a:schemeClr val="dk1"/>
              </a:buClr>
              <a:buSzPts val="525"/>
              <a:buNone/>
              <a:defRPr sz="525"/>
            </a:lvl4pPr>
            <a:lvl5pPr marL="2286000" lvl="4" indent="-228600" algn="l">
              <a:lnSpc>
                <a:spcPct val="90000"/>
              </a:lnSpc>
              <a:spcBef>
                <a:spcPts val="263"/>
              </a:spcBef>
              <a:spcAft>
                <a:spcPts val="0"/>
              </a:spcAft>
              <a:buClr>
                <a:schemeClr val="dk1"/>
              </a:buClr>
              <a:buSzPts val="525"/>
              <a:buNone/>
              <a:defRPr sz="525"/>
            </a:lvl5pPr>
            <a:lvl6pPr marL="2743200" lvl="5" indent="-228600" algn="l">
              <a:lnSpc>
                <a:spcPct val="90000"/>
              </a:lnSpc>
              <a:spcBef>
                <a:spcPts val="263"/>
              </a:spcBef>
              <a:spcAft>
                <a:spcPts val="0"/>
              </a:spcAft>
              <a:buClr>
                <a:schemeClr val="dk1"/>
              </a:buClr>
              <a:buSzPts val="525"/>
              <a:buNone/>
              <a:defRPr sz="525"/>
            </a:lvl6pPr>
            <a:lvl7pPr marL="3200400" lvl="6" indent="-228600" algn="l">
              <a:lnSpc>
                <a:spcPct val="90000"/>
              </a:lnSpc>
              <a:spcBef>
                <a:spcPts val="263"/>
              </a:spcBef>
              <a:spcAft>
                <a:spcPts val="0"/>
              </a:spcAft>
              <a:buClr>
                <a:schemeClr val="dk1"/>
              </a:buClr>
              <a:buSzPts val="525"/>
              <a:buNone/>
              <a:defRPr sz="525"/>
            </a:lvl7pPr>
            <a:lvl8pPr marL="3657600" lvl="7" indent="-228600" algn="l">
              <a:lnSpc>
                <a:spcPct val="90000"/>
              </a:lnSpc>
              <a:spcBef>
                <a:spcPts val="263"/>
              </a:spcBef>
              <a:spcAft>
                <a:spcPts val="0"/>
              </a:spcAft>
              <a:buClr>
                <a:schemeClr val="dk1"/>
              </a:buClr>
              <a:buSzPts val="525"/>
              <a:buNone/>
              <a:defRPr sz="525"/>
            </a:lvl8pPr>
            <a:lvl9pPr marL="4114800" lvl="8" indent="-228600" algn="l">
              <a:lnSpc>
                <a:spcPct val="90000"/>
              </a:lnSpc>
              <a:spcBef>
                <a:spcPts val="263"/>
              </a:spcBef>
              <a:spcAft>
                <a:spcPts val="0"/>
              </a:spcAft>
              <a:buClr>
                <a:schemeClr val="dk1"/>
              </a:buClr>
              <a:buSzPts val="525"/>
              <a:buNone/>
              <a:defRPr sz="525"/>
            </a:lvl9pPr>
          </a:lstStyle>
          <a:p>
            <a:endParaRPr/>
          </a:p>
        </p:txBody>
      </p:sp>
      <p:sp>
        <p:nvSpPr>
          <p:cNvPr id="69" name="Google Shape;69;p23"/>
          <p:cNvSpPr txBox="1">
            <a:spLocks noGrp="1"/>
          </p:cNvSpPr>
          <p:nvPr>
            <p:ph type="dt" idx="10"/>
          </p:nvPr>
        </p:nvSpPr>
        <p:spPr>
          <a:xfrm>
            <a:off x="440055" y="3390054"/>
            <a:ext cx="1440180" cy="1947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2120265" y="3390054"/>
            <a:ext cx="2160270" cy="1947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4520565" y="3390054"/>
            <a:ext cx="1440180" cy="1947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440055" y="194734"/>
            <a:ext cx="5520690" cy="706967"/>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C00000"/>
              </a:buClr>
              <a:buSzPts val="2310"/>
              <a:buFont typeface="Calibri"/>
              <a:buNone/>
              <a:defRPr sz="2310" b="0" i="0" u="none" strike="noStrike" cap="none">
                <a:solidFill>
                  <a:srgbClr val="C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4"/>
          <p:cNvSpPr txBox="1">
            <a:spLocks noGrp="1"/>
          </p:cNvSpPr>
          <p:nvPr>
            <p:ph type="body" idx="1"/>
          </p:nvPr>
        </p:nvSpPr>
        <p:spPr>
          <a:xfrm>
            <a:off x="440055" y="973666"/>
            <a:ext cx="5520690" cy="2320714"/>
          </a:xfrm>
          <a:prstGeom prst="rect">
            <a:avLst/>
          </a:prstGeom>
          <a:noFill/>
          <a:ln>
            <a:noFill/>
          </a:ln>
        </p:spPr>
        <p:txBody>
          <a:bodyPr spcFirstLastPara="1" wrap="square" lIns="91425" tIns="45700" rIns="91425" bIns="45700" anchor="t" anchorCtr="0">
            <a:normAutofit/>
          </a:bodyPr>
          <a:lstStyle>
            <a:lvl1pPr marL="457200" marR="0" lvl="0" indent="-321945" algn="l" rtl="0">
              <a:lnSpc>
                <a:spcPct val="90000"/>
              </a:lnSpc>
              <a:spcBef>
                <a:spcPts val="525"/>
              </a:spcBef>
              <a:spcAft>
                <a:spcPts val="0"/>
              </a:spcAft>
              <a:buClr>
                <a:schemeClr val="dk1"/>
              </a:buClr>
              <a:buSzPts val="1470"/>
              <a:buFont typeface="Arial"/>
              <a:buChar char="•"/>
              <a:defRPr sz="1470" b="0" i="0" u="none" strike="noStrike" cap="none">
                <a:solidFill>
                  <a:schemeClr val="dk1"/>
                </a:solidFill>
                <a:latin typeface="Calibri"/>
                <a:ea typeface="Calibri"/>
                <a:cs typeface="Calibri"/>
                <a:sym typeface="Calibri"/>
              </a:defRPr>
            </a:lvl1pPr>
            <a:lvl2pPr marL="914400" marR="0" lvl="1" indent="-308610" algn="l" rtl="0">
              <a:lnSpc>
                <a:spcPct val="90000"/>
              </a:lnSpc>
              <a:spcBef>
                <a:spcPts val="263"/>
              </a:spcBef>
              <a:spcAft>
                <a:spcPts val="0"/>
              </a:spcAft>
              <a:buClr>
                <a:schemeClr val="dk1"/>
              </a:buClr>
              <a:buSzPts val="1260"/>
              <a:buFont typeface="Arial"/>
              <a:buChar char="•"/>
              <a:defRPr sz="1260" b="0" i="0" u="none" strike="noStrike" cap="none">
                <a:solidFill>
                  <a:schemeClr val="dk1"/>
                </a:solidFill>
                <a:latin typeface="Calibri"/>
                <a:ea typeface="Calibri"/>
                <a:cs typeface="Calibri"/>
                <a:sym typeface="Calibri"/>
              </a:defRPr>
            </a:lvl2pPr>
            <a:lvl3pPr marL="1371600" marR="0" lvl="2" indent="-295275" algn="l" rtl="0">
              <a:lnSpc>
                <a:spcPct val="90000"/>
              </a:lnSpc>
              <a:spcBef>
                <a:spcPts val="263"/>
              </a:spcBef>
              <a:spcAft>
                <a:spcPts val="0"/>
              </a:spcAft>
              <a:buClr>
                <a:schemeClr val="dk1"/>
              </a:buClr>
              <a:buSzPts val="1050"/>
              <a:buFont typeface="Arial"/>
              <a:buChar char="•"/>
              <a:defRPr sz="1050" b="0" i="0" u="none" strike="noStrike" cap="none">
                <a:solidFill>
                  <a:schemeClr val="dk1"/>
                </a:solidFill>
                <a:latin typeface="Calibri"/>
                <a:ea typeface="Calibri"/>
                <a:cs typeface="Calibri"/>
                <a:sym typeface="Calibri"/>
              </a:defRPr>
            </a:lvl3pPr>
            <a:lvl4pPr marL="1828800" marR="0" lvl="3" indent="-288607" algn="l" rtl="0">
              <a:lnSpc>
                <a:spcPct val="90000"/>
              </a:lnSpc>
              <a:spcBef>
                <a:spcPts val="263"/>
              </a:spcBef>
              <a:spcAft>
                <a:spcPts val="0"/>
              </a:spcAft>
              <a:buClr>
                <a:schemeClr val="dk1"/>
              </a:buClr>
              <a:buSzPts val="945"/>
              <a:buFont typeface="Arial"/>
              <a:buChar char="•"/>
              <a:defRPr sz="945" b="0" i="0" u="none" strike="noStrike" cap="none">
                <a:solidFill>
                  <a:schemeClr val="dk1"/>
                </a:solidFill>
                <a:latin typeface="Calibri"/>
                <a:ea typeface="Calibri"/>
                <a:cs typeface="Calibri"/>
                <a:sym typeface="Calibri"/>
              </a:defRPr>
            </a:lvl4pPr>
            <a:lvl5pPr marL="2286000" marR="0" lvl="4" indent="-288607" algn="l" rtl="0">
              <a:lnSpc>
                <a:spcPct val="90000"/>
              </a:lnSpc>
              <a:spcBef>
                <a:spcPts val="263"/>
              </a:spcBef>
              <a:spcAft>
                <a:spcPts val="0"/>
              </a:spcAft>
              <a:buClr>
                <a:schemeClr val="dk1"/>
              </a:buClr>
              <a:buSzPts val="945"/>
              <a:buFont typeface="Arial"/>
              <a:buChar char="•"/>
              <a:defRPr sz="945" b="0" i="0" u="none" strike="noStrike" cap="none">
                <a:solidFill>
                  <a:schemeClr val="dk1"/>
                </a:solidFill>
                <a:latin typeface="Calibri"/>
                <a:ea typeface="Calibri"/>
                <a:cs typeface="Calibri"/>
                <a:sym typeface="Calibri"/>
              </a:defRPr>
            </a:lvl5pPr>
            <a:lvl6pPr marL="2743200" marR="0" lvl="5" indent="-288607" algn="l" rtl="0">
              <a:lnSpc>
                <a:spcPct val="90000"/>
              </a:lnSpc>
              <a:spcBef>
                <a:spcPts val="263"/>
              </a:spcBef>
              <a:spcAft>
                <a:spcPts val="0"/>
              </a:spcAft>
              <a:buClr>
                <a:schemeClr val="dk1"/>
              </a:buClr>
              <a:buSzPts val="945"/>
              <a:buFont typeface="Arial"/>
              <a:buChar char="•"/>
              <a:defRPr sz="945" b="0" i="0" u="none" strike="noStrike" cap="none">
                <a:solidFill>
                  <a:schemeClr val="dk1"/>
                </a:solidFill>
                <a:latin typeface="Calibri"/>
                <a:ea typeface="Calibri"/>
                <a:cs typeface="Calibri"/>
                <a:sym typeface="Calibri"/>
              </a:defRPr>
            </a:lvl6pPr>
            <a:lvl7pPr marL="3200400" marR="0" lvl="6" indent="-288607" algn="l" rtl="0">
              <a:lnSpc>
                <a:spcPct val="90000"/>
              </a:lnSpc>
              <a:spcBef>
                <a:spcPts val="263"/>
              </a:spcBef>
              <a:spcAft>
                <a:spcPts val="0"/>
              </a:spcAft>
              <a:buClr>
                <a:schemeClr val="dk1"/>
              </a:buClr>
              <a:buSzPts val="945"/>
              <a:buFont typeface="Arial"/>
              <a:buChar char="•"/>
              <a:defRPr sz="945" b="0" i="0" u="none" strike="noStrike" cap="none">
                <a:solidFill>
                  <a:schemeClr val="dk1"/>
                </a:solidFill>
                <a:latin typeface="Calibri"/>
                <a:ea typeface="Calibri"/>
                <a:cs typeface="Calibri"/>
                <a:sym typeface="Calibri"/>
              </a:defRPr>
            </a:lvl7pPr>
            <a:lvl8pPr marL="3657600" marR="0" lvl="7" indent="-288607" algn="l" rtl="0">
              <a:lnSpc>
                <a:spcPct val="90000"/>
              </a:lnSpc>
              <a:spcBef>
                <a:spcPts val="263"/>
              </a:spcBef>
              <a:spcAft>
                <a:spcPts val="0"/>
              </a:spcAft>
              <a:buClr>
                <a:schemeClr val="dk1"/>
              </a:buClr>
              <a:buSzPts val="945"/>
              <a:buFont typeface="Arial"/>
              <a:buChar char="•"/>
              <a:defRPr sz="945" b="0" i="0" u="none" strike="noStrike" cap="none">
                <a:solidFill>
                  <a:schemeClr val="dk1"/>
                </a:solidFill>
                <a:latin typeface="Calibri"/>
                <a:ea typeface="Calibri"/>
                <a:cs typeface="Calibri"/>
                <a:sym typeface="Calibri"/>
              </a:defRPr>
            </a:lvl8pPr>
            <a:lvl9pPr marL="4114800" marR="0" lvl="8" indent="-288607" algn="l" rtl="0">
              <a:lnSpc>
                <a:spcPct val="90000"/>
              </a:lnSpc>
              <a:spcBef>
                <a:spcPts val="263"/>
              </a:spcBef>
              <a:spcAft>
                <a:spcPts val="0"/>
              </a:spcAft>
              <a:buClr>
                <a:schemeClr val="dk1"/>
              </a:buClr>
              <a:buSzPts val="945"/>
              <a:buFont typeface="Arial"/>
              <a:buChar char="•"/>
              <a:defRPr sz="945" b="0" i="0" u="none" strike="noStrike" cap="none">
                <a:solidFill>
                  <a:schemeClr val="dk1"/>
                </a:solidFill>
                <a:latin typeface="Calibri"/>
                <a:ea typeface="Calibri"/>
                <a:cs typeface="Calibri"/>
                <a:sym typeface="Calibri"/>
              </a:defRPr>
            </a:lvl9pPr>
          </a:lstStyle>
          <a:p>
            <a:endParaRPr/>
          </a:p>
        </p:txBody>
      </p:sp>
      <p:sp>
        <p:nvSpPr>
          <p:cNvPr id="8" name="Google Shape;8;p14"/>
          <p:cNvSpPr txBox="1">
            <a:spLocks noGrp="1"/>
          </p:cNvSpPr>
          <p:nvPr>
            <p:ph type="dt" idx="10"/>
          </p:nvPr>
        </p:nvSpPr>
        <p:spPr>
          <a:xfrm>
            <a:off x="440055" y="3390054"/>
            <a:ext cx="1440180" cy="19473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3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4"/>
          <p:cNvSpPr txBox="1">
            <a:spLocks noGrp="1"/>
          </p:cNvSpPr>
          <p:nvPr>
            <p:ph type="ftr" idx="11"/>
          </p:nvPr>
        </p:nvSpPr>
        <p:spPr>
          <a:xfrm>
            <a:off x="2120265" y="3390054"/>
            <a:ext cx="2160270" cy="19473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1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4"/>
          <p:cNvSpPr txBox="1">
            <a:spLocks noGrp="1"/>
          </p:cNvSpPr>
          <p:nvPr>
            <p:ph type="sldNum" idx="12"/>
          </p:nvPr>
        </p:nvSpPr>
        <p:spPr>
          <a:xfrm>
            <a:off x="4520565" y="3390054"/>
            <a:ext cx="1440180" cy="1947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30" b="0" i="0" u="none" strike="noStrike" cap="none">
                <a:solidFill>
                  <a:srgbClr val="888888"/>
                </a:solidFill>
                <a:latin typeface="Calibri"/>
                <a:ea typeface="Calibri"/>
                <a:cs typeface="Calibri"/>
                <a:sym typeface="Calibri"/>
              </a:defRPr>
            </a:lvl1pPr>
            <a:lvl2pPr marL="0" marR="0" lvl="1" indent="0" algn="r" rtl="0">
              <a:spcBef>
                <a:spcPts val="0"/>
              </a:spcBef>
              <a:buNone/>
              <a:defRPr sz="630" b="0" i="0" u="none" strike="noStrike" cap="none">
                <a:solidFill>
                  <a:srgbClr val="888888"/>
                </a:solidFill>
                <a:latin typeface="Calibri"/>
                <a:ea typeface="Calibri"/>
                <a:cs typeface="Calibri"/>
                <a:sym typeface="Calibri"/>
              </a:defRPr>
            </a:lvl2pPr>
            <a:lvl3pPr marL="0" marR="0" lvl="2" indent="0" algn="r" rtl="0">
              <a:spcBef>
                <a:spcPts val="0"/>
              </a:spcBef>
              <a:buNone/>
              <a:defRPr sz="630" b="0" i="0" u="none" strike="noStrike" cap="none">
                <a:solidFill>
                  <a:srgbClr val="888888"/>
                </a:solidFill>
                <a:latin typeface="Calibri"/>
                <a:ea typeface="Calibri"/>
                <a:cs typeface="Calibri"/>
                <a:sym typeface="Calibri"/>
              </a:defRPr>
            </a:lvl3pPr>
            <a:lvl4pPr marL="0" marR="0" lvl="3" indent="0" algn="r" rtl="0">
              <a:spcBef>
                <a:spcPts val="0"/>
              </a:spcBef>
              <a:buNone/>
              <a:defRPr sz="630" b="0" i="0" u="none" strike="noStrike" cap="none">
                <a:solidFill>
                  <a:srgbClr val="888888"/>
                </a:solidFill>
                <a:latin typeface="Calibri"/>
                <a:ea typeface="Calibri"/>
                <a:cs typeface="Calibri"/>
                <a:sym typeface="Calibri"/>
              </a:defRPr>
            </a:lvl4pPr>
            <a:lvl5pPr marL="0" marR="0" lvl="4" indent="0" algn="r" rtl="0">
              <a:spcBef>
                <a:spcPts val="0"/>
              </a:spcBef>
              <a:buNone/>
              <a:defRPr sz="630" b="0" i="0" u="none" strike="noStrike" cap="none">
                <a:solidFill>
                  <a:srgbClr val="888888"/>
                </a:solidFill>
                <a:latin typeface="Calibri"/>
                <a:ea typeface="Calibri"/>
                <a:cs typeface="Calibri"/>
                <a:sym typeface="Calibri"/>
              </a:defRPr>
            </a:lvl5pPr>
            <a:lvl6pPr marL="0" marR="0" lvl="5" indent="0" algn="r" rtl="0">
              <a:spcBef>
                <a:spcPts val="0"/>
              </a:spcBef>
              <a:buNone/>
              <a:defRPr sz="630" b="0" i="0" u="none" strike="noStrike" cap="none">
                <a:solidFill>
                  <a:srgbClr val="888888"/>
                </a:solidFill>
                <a:latin typeface="Calibri"/>
                <a:ea typeface="Calibri"/>
                <a:cs typeface="Calibri"/>
                <a:sym typeface="Calibri"/>
              </a:defRPr>
            </a:lvl6pPr>
            <a:lvl7pPr marL="0" marR="0" lvl="6" indent="0" algn="r" rtl="0">
              <a:spcBef>
                <a:spcPts val="0"/>
              </a:spcBef>
              <a:buNone/>
              <a:defRPr sz="630" b="0" i="0" u="none" strike="noStrike" cap="none">
                <a:solidFill>
                  <a:srgbClr val="888888"/>
                </a:solidFill>
                <a:latin typeface="Calibri"/>
                <a:ea typeface="Calibri"/>
                <a:cs typeface="Calibri"/>
                <a:sym typeface="Calibri"/>
              </a:defRPr>
            </a:lvl7pPr>
            <a:lvl8pPr marL="0" marR="0" lvl="7" indent="0" algn="r" rtl="0">
              <a:spcBef>
                <a:spcPts val="0"/>
              </a:spcBef>
              <a:buNone/>
              <a:defRPr sz="630" b="0" i="0" u="none" strike="noStrike" cap="none">
                <a:solidFill>
                  <a:srgbClr val="888888"/>
                </a:solidFill>
                <a:latin typeface="Calibri"/>
                <a:ea typeface="Calibri"/>
                <a:cs typeface="Calibri"/>
                <a:sym typeface="Calibri"/>
              </a:defRPr>
            </a:lvl8pPr>
            <a:lvl9pPr marL="0" marR="0" lvl="8" indent="0" algn="r" rtl="0">
              <a:spcBef>
                <a:spcPts val="0"/>
              </a:spcBef>
              <a:buNone/>
              <a:defRPr sz="63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grpSp>
        <p:nvGrpSpPr>
          <p:cNvPr id="11" name="Google Shape;11;p14"/>
          <p:cNvGrpSpPr/>
          <p:nvPr/>
        </p:nvGrpSpPr>
        <p:grpSpPr>
          <a:xfrm>
            <a:off x="4882871" y="3246328"/>
            <a:ext cx="1601058" cy="393833"/>
            <a:chOff x="471583" y="112355"/>
            <a:chExt cx="1601058" cy="393833"/>
          </a:xfrm>
        </p:grpSpPr>
        <p:pic>
          <p:nvPicPr>
            <p:cNvPr id="12" name="Google Shape;12;p14"/>
            <p:cNvPicPr preferRelativeResize="0"/>
            <p:nvPr/>
          </p:nvPicPr>
          <p:blipFill rotWithShape="1">
            <a:blip r:embed="rId13">
              <a:alphaModFix/>
            </a:blip>
            <a:srcRect/>
            <a:stretch/>
          </p:blipFill>
          <p:spPr>
            <a:xfrm>
              <a:off x="471583" y="165895"/>
              <a:ext cx="340293" cy="340293"/>
            </a:xfrm>
            <a:prstGeom prst="rect">
              <a:avLst/>
            </a:prstGeom>
            <a:noFill/>
            <a:ln>
              <a:noFill/>
            </a:ln>
          </p:spPr>
        </p:pic>
        <p:sp>
          <p:nvSpPr>
            <p:cNvPr id="13" name="Google Shape;13;p14"/>
            <p:cNvSpPr txBox="1"/>
            <p:nvPr/>
          </p:nvSpPr>
          <p:spPr>
            <a:xfrm>
              <a:off x="720651" y="112355"/>
              <a:ext cx="1351990" cy="3877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0" i="0" u="none" strike="noStrike" cap="none">
                  <a:solidFill>
                    <a:schemeClr val="dk1"/>
                  </a:solidFill>
                  <a:latin typeface="Roboto Black"/>
                  <a:ea typeface="Roboto Black"/>
                  <a:cs typeface="Roboto Black"/>
                  <a:sym typeface="Roboto Black"/>
                </a:rPr>
                <a:t>RMSMC</a:t>
              </a:r>
              <a:endParaRPr/>
            </a:p>
          </p:txBody>
        </p:sp>
      </p:grpSp>
      <p:sp>
        <p:nvSpPr>
          <p:cNvPr id="14" name="Google Shape;14;p14"/>
          <p:cNvSpPr/>
          <p:nvPr/>
        </p:nvSpPr>
        <p:spPr>
          <a:xfrm>
            <a:off x="-5542" y="-4622"/>
            <a:ext cx="6400800" cy="3662221"/>
          </a:xfrm>
          <a:prstGeom prst="rect">
            <a:avLst/>
          </a:prstGeom>
          <a:noFill/>
          <a:ln w="38100" cap="flat" cmpd="sng">
            <a:solidFill>
              <a:schemeClr val="dk1"/>
            </a:solidFill>
            <a:prstDash val="solid"/>
            <a:miter lim="800000"/>
            <a:headEnd type="none" w="sm" len="sm"/>
            <a:tailEnd type="none" w="sm" len="sm"/>
          </a:ln>
        </p:spPr>
        <p:txBody>
          <a:bodyPr spcFirstLastPara="1" wrap="square" lIns="109725" tIns="54850" rIns="109725" bIns="54850" anchor="ctr" anchorCtr="0">
            <a:noAutofit/>
          </a:bodyPr>
          <a:lstStyle/>
          <a:p>
            <a:pPr marL="0" marR="0" lvl="0" indent="0" algn="ctr" rtl="0">
              <a:spcBef>
                <a:spcPts val="0"/>
              </a:spcBef>
              <a:spcAft>
                <a:spcPts val="0"/>
              </a:spcAft>
              <a:buNone/>
            </a:pPr>
            <a:endParaRPr sz="216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hyperlink" Target="https://rmsmath.sharplogic.com/files/Homework%20Packet.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rmsmath.sharplogic.com/files/Homework%20Packet.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rmsmath.sharplogic.com/competitions/" TargetMode="External"/><Relationship Id="rId2" Type="http://schemas.openxmlformats.org/officeDocument/2006/relationships/hyperlink" Target="https://rmsptsa.org/Page/Programs/MathClub"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rmsmath.sharplogic.co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mailto:mathclubchair@rmsptsa.org" TargetMode="External"/><Relationship Id="rId5" Type="http://schemas.openxmlformats.org/officeDocument/2006/relationships/hyperlink" Target="https://chat.whatsapp.com/G3JQFxcQ0Jg1hkEXtz5n3Q" TargetMode="External"/><Relationship Id="rId4" Type="http://schemas.openxmlformats.org/officeDocument/2006/relationships/hyperlink" Target="https://rmsptsa.sharepoint.com/sites/MathClub"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rmsptsa.org/Packet/MathClubRe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mailto:mathclubchair@rmsptsa.org" TargetMode="External"/><Relationship Id="rId5" Type="http://schemas.openxmlformats.org/officeDocument/2006/relationships/hyperlink" Target="https://rmsmath.sharplogic.com/competitions/" TargetMode="External"/><Relationship Id="rId4" Type="http://schemas.openxmlformats.org/officeDocument/2006/relationships/hyperlink" Target="https://rmsmath.sharplogic.com/"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artofproblemsolving.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mathcounts.or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academicsarecool.com/#/hom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newportmathclub.com/kpmt.htm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mustangmath.co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
          <p:cNvPicPr preferRelativeResize="0"/>
          <p:nvPr/>
        </p:nvPicPr>
        <p:blipFill rotWithShape="1">
          <a:blip r:embed="rId3">
            <a:alphaModFix/>
          </a:blip>
          <a:srcRect/>
          <a:stretch/>
        </p:blipFill>
        <p:spPr>
          <a:xfrm>
            <a:off x="3336788" y="657119"/>
            <a:ext cx="3391901" cy="3657600"/>
          </a:xfrm>
          <a:prstGeom prst="rect">
            <a:avLst/>
          </a:prstGeom>
          <a:noFill/>
          <a:ln>
            <a:noFill/>
          </a:ln>
        </p:spPr>
      </p:pic>
      <p:pic>
        <p:nvPicPr>
          <p:cNvPr id="89" name="Google Shape;89;p1"/>
          <p:cNvPicPr preferRelativeResize="0"/>
          <p:nvPr/>
        </p:nvPicPr>
        <p:blipFill rotWithShape="1">
          <a:blip r:embed="rId4">
            <a:alphaModFix/>
          </a:blip>
          <a:srcRect/>
          <a:stretch/>
        </p:blipFill>
        <p:spPr>
          <a:xfrm>
            <a:off x="68718" y="194745"/>
            <a:ext cx="762039" cy="762039"/>
          </a:xfrm>
          <a:prstGeom prst="rect">
            <a:avLst/>
          </a:prstGeom>
          <a:noFill/>
          <a:ln>
            <a:noFill/>
          </a:ln>
        </p:spPr>
      </p:pic>
      <p:sp>
        <p:nvSpPr>
          <p:cNvPr id="90" name="Google Shape;90;p1"/>
          <p:cNvSpPr txBox="1"/>
          <p:nvPr/>
        </p:nvSpPr>
        <p:spPr>
          <a:xfrm>
            <a:off x="720650" y="112355"/>
            <a:ext cx="3591439" cy="108952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400">
                <a:solidFill>
                  <a:schemeClr val="dk1"/>
                </a:solidFill>
                <a:latin typeface="Roboto Black"/>
                <a:ea typeface="Roboto Black"/>
                <a:cs typeface="Roboto Black"/>
                <a:sym typeface="Roboto Black"/>
              </a:rPr>
              <a:t>RMSMC</a:t>
            </a:r>
            <a:endParaRPr/>
          </a:p>
        </p:txBody>
      </p:sp>
      <p:sp>
        <p:nvSpPr>
          <p:cNvPr id="91" name="Google Shape;91;p1"/>
          <p:cNvSpPr txBox="1"/>
          <p:nvPr/>
        </p:nvSpPr>
        <p:spPr>
          <a:xfrm>
            <a:off x="110986" y="861639"/>
            <a:ext cx="4631562" cy="3877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rgbClr val="3F3F3F"/>
                </a:solidFill>
                <a:latin typeface="Roboto Medium"/>
                <a:ea typeface="Roboto Medium"/>
                <a:cs typeface="Roboto Medium"/>
                <a:sym typeface="Roboto Medium"/>
              </a:rPr>
              <a:t>Redmond Middle School Math Club</a:t>
            </a:r>
            <a:endParaRPr/>
          </a:p>
        </p:txBody>
      </p:sp>
      <p:sp>
        <p:nvSpPr>
          <p:cNvPr id="92" name="Google Shape;92;p1"/>
          <p:cNvSpPr txBox="1"/>
          <p:nvPr/>
        </p:nvSpPr>
        <p:spPr>
          <a:xfrm>
            <a:off x="76276" y="1998721"/>
            <a:ext cx="3581324" cy="164143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dirty="0">
                <a:solidFill>
                  <a:srgbClr val="C00000"/>
                </a:solidFill>
                <a:latin typeface="Roboto Medium"/>
                <a:ea typeface="Roboto Medium"/>
                <a:cs typeface="Roboto Medium"/>
                <a:sym typeface="Roboto Medium"/>
              </a:rPr>
              <a:t>Parent Info Night</a:t>
            </a:r>
            <a:endParaRPr dirty="0"/>
          </a:p>
          <a:p>
            <a:pPr marL="0" marR="0" lvl="0" indent="0" algn="ctr" rtl="0">
              <a:spcBef>
                <a:spcPts val="0"/>
              </a:spcBef>
              <a:spcAft>
                <a:spcPts val="0"/>
              </a:spcAft>
              <a:buNone/>
            </a:pPr>
            <a:r>
              <a:rPr lang="en-US" sz="2000" dirty="0">
                <a:solidFill>
                  <a:srgbClr val="C00000"/>
                </a:solidFill>
                <a:latin typeface="Roboto Medium"/>
                <a:ea typeface="Roboto Medium"/>
                <a:cs typeface="Roboto Medium"/>
                <a:sym typeface="Roboto Medium"/>
              </a:rPr>
              <a:t>2026-2027</a:t>
            </a:r>
            <a:endParaRPr dirty="0"/>
          </a:p>
          <a:p>
            <a:pPr marL="0" marR="0" lvl="0" indent="0" algn="l" rtl="0">
              <a:spcBef>
                <a:spcPts val="0"/>
              </a:spcBef>
              <a:spcAft>
                <a:spcPts val="0"/>
              </a:spcAft>
              <a:buNone/>
            </a:pPr>
            <a:endParaRPr sz="2800" u="sng" dirty="0">
              <a:solidFill>
                <a:srgbClr val="C00000"/>
              </a:solidFill>
              <a:latin typeface="Roboto Medium"/>
              <a:ea typeface="Roboto Medium"/>
              <a:cs typeface="Roboto Medium"/>
              <a:sym typeface="Roboto Medium"/>
            </a:endParaRPr>
          </a:p>
          <a:p>
            <a:pPr marL="0" marR="0" lvl="0" indent="0" algn="ctr" rtl="0">
              <a:spcBef>
                <a:spcPts val="0"/>
              </a:spcBef>
              <a:spcAft>
                <a:spcPts val="0"/>
              </a:spcAft>
              <a:buNone/>
            </a:pPr>
            <a:r>
              <a:rPr lang="en-US" sz="1400" dirty="0">
                <a:solidFill>
                  <a:srgbClr val="C00000"/>
                </a:solidFill>
                <a:latin typeface="Roboto Medium"/>
                <a:ea typeface="Roboto Medium"/>
                <a:cs typeface="Roboto Medium"/>
                <a:sym typeface="Roboto Medium"/>
              </a:rPr>
              <a:t>Chair: Jian Li</a:t>
            </a:r>
            <a:endParaRPr dirty="0"/>
          </a:p>
        </p:txBody>
      </p:sp>
      <p:sp>
        <p:nvSpPr>
          <p:cNvPr id="93" name="Google Shape;93;p1"/>
          <p:cNvSpPr/>
          <p:nvPr/>
        </p:nvSpPr>
        <p:spPr>
          <a:xfrm>
            <a:off x="-5542" y="-4622"/>
            <a:ext cx="6400800" cy="3662221"/>
          </a:xfrm>
          <a:prstGeom prst="rect">
            <a:avLst/>
          </a:prstGeom>
          <a:noFill/>
          <a:ln w="38100" cap="flat" cmpd="sng">
            <a:solidFill>
              <a:schemeClr val="dk1"/>
            </a:solidFill>
            <a:prstDash val="solid"/>
            <a:miter lim="800000"/>
            <a:headEnd type="none" w="sm" len="sm"/>
            <a:tailEnd type="none" w="sm" len="sm"/>
          </a:ln>
        </p:spPr>
        <p:txBody>
          <a:bodyPr spcFirstLastPara="1" wrap="square" lIns="109725" tIns="54850" rIns="109725" bIns="54850" anchor="ctr" anchorCtr="0">
            <a:noAutofit/>
          </a:bodyPr>
          <a:lstStyle/>
          <a:p>
            <a:pPr marL="0" marR="0" lvl="0" indent="0" algn="ctr" rtl="0">
              <a:spcBef>
                <a:spcPts val="0"/>
              </a:spcBef>
              <a:spcAft>
                <a:spcPts val="0"/>
              </a:spcAft>
              <a:buNone/>
            </a:pPr>
            <a:endParaRPr sz="2160">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BAD10-8730-8570-C86D-80FC25B1CBE2}"/>
              </a:ext>
            </a:extLst>
          </p:cNvPr>
          <p:cNvSpPr>
            <a:spLocks noGrp="1"/>
          </p:cNvSpPr>
          <p:nvPr>
            <p:ph type="title"/>
          </p:nvPr>
        </p:nvSpPr>
        <p:spPr/>
        <p:txBody>
          <a:bodyPr>
            <a:normAutofit/>
          </a:bodyPr>
          <a:lstStyle/>
          <a:p>
            <a:r>
              <a:rPr lang="en-US" sz="2000" dirty="0"/>
              <a:t>Trainings – Club Team Trainings</a:t>
            </a:r>
            <a:endParaRPr lang="en-US" sz="2300" dirty="0"/>
          </a:p>
        </p:txBody>
      </p:sp>
      <p:sp>
        <p:nvSpPr>
          <p:cNvPr id="3" name="Text Placeholder 2">
            <a:extLst>
              <a:ext uri="{FF2B5EF4-FFF2-40B4-BE49-F238E27FC236}">
                <a16:creationId xmlns:a16="http://schemas.microsoft.com/office/drawing/2014/main" id="{0974EB32-4AA2-9D63-4F90-EF8BABCDBA06}"/>
              </a:ext>
            </a:extLst>
          </p:cNvPr>
          <p:cNvSpPr>
            <a:spLocks noGrp="1"/>
          </p:cNvSpPr>
          <p:nvPr>
            <p:ph type="body" idx="1"/>
          </p:nvPr>
        </p:nvSpPr>
        <p:spPr/>
        <p:txBody>
          <a:bodyPr>
            <a:normAutofit/>
          </a:bodyPr>
          <a:lstStyle/>
          <a:p>
            <a:pPr marL="308610" lvl="1" indent="-285750">
              <a:lnSpc>
                <a:spcPct val="100000"/>
              </a:lnSpc>
              <a:buSzPts val="1000"/>
              <a:buFont typeface="Arial" panose="020B0604020202020204" pitchFamily="34" charset="0"/>
              <a:buChar char="•"/>
            </a:pPr>
            <a:r>
              <a:rPr lang="en-US" sz="1250" dirty="0"/>
              <a:t>Target highly motivated students whose goal is to achieve top competition results</a:t>
            </a:r>
          </a:p>
          <a:p>
            <a:pPr marL="308610" lvl="1" indent="-285750">
              <a:lnSpc>
                <a:spcPct val="100000"/>
              </a:lnSpc>
              <a:buSzPts val="1000"/>
              <a:buFont typeface="Arial" panose="020B0604020202020204" pitchFamily="34" charset="0"/>
              <a:buChar char="•"/>
            </a:pPr>
            <a:r>
              <a:rPr lang="en-US" sz="1250" dirty="0"/>
              <a:t>Coach: Ayaan Kang</a:t>
            </a:r>
            <a:endParaRPr lang="en-US" sz="1250" dirty="0">
              <a:hlinkClick r:id="rId2"/>
            </a:endParaRPr>
          </a:p>
          <a:p>
            <a:pPr marL="308610" lvl="1" indent="-285750">
              <a:lnSpc>
                <a:spcPct val="100000"/>
              </a:lnSpc>
              <a:buSzPts val="1000"/>
              <a:buFont typeface="Arial" panose="020B0604020202020204" pitchFamily="34" charset="0"/>
              <a:buChar char="•"/>
            </a:pPr>
            <a:r>
              <a:rPr lang="en-US" sz="1250" b="1" dirty="0"/>
              <a:t>Highly Competition orientated</a:t>
            </a:r>
          </a:p>
          <a:p>
            <a:pPr marL="308610" lvl="1" indent="-285750">
              <a:lnSpc>
                <a:spcPct val="100000"/>
              </a:lnSpc>
              <a:buSzPts val="1000"/>
              <a:buFont typeface="Arial" panose="020B0604020202020204" pitchFamily="34" charset="0"/>
              <a:buChar char="•"/>
            </a:pPr>
            <a:r>
              <a:rPr lang="en-US" sz="1300" dirty="0"/>
              <a:t>Qualification Test in September</a:t>
            </a:r>
          </a:p>
          <a:p>
            <a:pPr marL="308610" lvl="1" indent="-285750">
              <a:lnSpc>
                <a:spcPct val="100000"/>
              </a:lnSpc>
              <a:buSzPts val="1000"/>
              <a:buFont typeface="Arial" panose="020B0604020202020204" pitchFamily="34" charset="0"/>
              <a:buChar char="•"/>
            </a:pPr>
            <a:r>
              <a:rPr lang="en-US" dirty="0"/>
              <a:t>Class Size: 10-14</a:t>
            </a:r>
          </a:p>
          <a:p>
            <a:pPr marL="308610" lvl="1" indent="-285750">
              <a:lnSpc>
                <a:spcPct val="100000"/>
              </a:lnSpc>
              <a:buSzPts val="1000"/>
              <a:buFont typeface="Arial" panose="020B0604020202020204" pitchFamily="34" charset="0"/>
              <a:buChar char="•"/>
            </a:pPr>
            <a:r>
              <a:rPr lang="en-US" dirty="0"/>
              <a:t>Focus on AMC10 and similar level</a:t>
            </a:r>
          </a:p>
          <a:p>
            <a:pPr marL="308610" lvl="1" indent="-285750">
              <a:lnSpc>
                <a:spcPct val="100000"/>
              </a:lnSpc>
              <a:buSzPts val="1000"/>
              <a:buFont typeface="Arial" panose="020B0604020202020204" pitchFamily="34" charset="0"/>
              <a:buChar char="•"/>
            </a:pPr>
            <a:r>
              <a:rPr lang="en-US" dirty="0"/>
              <a:t>Homework</a:t>
            </a:r>
          </a:p>
          <a:p>
            <a:pPr marL="308610" lvl="1" indent="-285750">
              <a:lnSpc>
                <a:spcPct val="100000"/>
              </a:lnSpc>
              <a:buSzPts val="1000"/>
              <a:buFont typeface="Arial" panose="020B0604020202020204" pitchFamily="34" charset="0"/>
              <a:buChar char="•"/>
            </a:pPr>
            <a:r>
              <a:rPr lang="en-US" dirty="0"/>
              <a:t>1 – 1.5 hours, weekly on Wednesdays</a:t>
            </a:r>
          </a:p>
        </p:txBody>
      </p:sp>
    </p:spTree>
    <p:extLst>
      <p:ext uri="{BB962C8B-B14F-4D97-AF65-F5344CB8AC3E}">
        <p14:creationId xmlns:p14="http://schemas.microsoft.com/office/powerpoint/2010/main" val="114739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5"/>
          <p:cNvSpPr txBox="1">
            <a:spLocks noGrp="1"/>
          </p:cNvSpPr>
          <p:nvPr>
            <p:ph type="title"/>
          </p:nvPr>
        </p:nvSpPr>
        <p:spPr>
          <a:xfrm>
            <a:off x="440055" y="194734"/>
            <a:ext cx="5520690" cy="7069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2300"/>
              <a:buFont typeface="Calibri"/>
              <a:buNone/>
            </a:pPr>
            <a:r>
              <a:rPr lang="en-US" dirty="0"/>
              <a:t>Trainings – AMC8 Training Classes</a:t>
            </a:r>
            <a:endParaRPr dirty="0"/>
          </a:p>
        </p:txBody>
      </p:sp>
      <p:sp>
        <p:nvSpPr>
          <p:cNvPr id="122" name="Google Shape;122;p5"/>
          <p:cNvSpPr txBox="1">
            <a:spLocks noGrp="1"/>
          </p:cNvSpPr>
          <p:nvPr>
            <p:ph type="body" idx="1"/>
          </p:nvPr>
        </p:nvSpPr>
        <p:spPr>
          <a:xfrm>
            <a:off x="440055" y="973666"/>
            <a:ext cx="5520690" cy="2320714"/>
          </a:xfrm>
          <a:prstGeom prst="rect">
            <a:avLst/>
          </a:prstGeom>
          <a:noFill/>
          <a:ln>
            <a:noFill/>
          </a:ln>
        </p:spPr>
        <p:txBody>
          <a:bodyPr spcFirstLastPara="1" wrap="square" lIns="91425" tIns="45700" rIns="91425" bIns="45700" anchor="t" anchorCtr="0">
            <a:normAutofit/>
          </a:bodyPr>
          <a:lstStyle/>
          <a:p>
            <a:pPr marL="308610" lvl="1" indent="-285750">
              <a:lnSpc>
                <a:spcPct val="100000"/>
              </a:lnSpc>
              <a:buSzPts val="1000"/>
              <a:buFont typeface="Arial" panose="020B0604020202020204" pitchFamily="34" charset="0"/>
              <a:buChar char="•"/>
            </a:pPr>
            <a:r>
              <a:rPr lang="en-US" sz="1250" dirty="0"/>
              <a:t>Build foundations, cultivate interests, motivate young students</a:t>
            </a:r>
          </a:p>
          <a:p>
            <a:pPr marL="308610" lvl="1" indent="-285750">
              <a:lnSpc>
                <a:spcPct val="100000"/>
              </a:lnSpc>
              <a:buSzPts val="1000"/>
              <a:buFont typeface="Arial" panose="020B0604020202020204" pitchFamily="34" charset="0"/>
              <a:buChar char="•"/>
            </a:pPr>
            <a:r>
              <a:rPr lang="en-US" sz="1250" dirty="0"/>
              <a:t>Vendor: Think Academy</a:t>
            </a:r>
            <a:endParaRPr lang="en-US" sz="1250" dirty="0">
              <a:hlinkClick r:id="rId3"/>
            </a:endParaRPr>
          </a:p>
          <a:p>
            <a:pPr marL="308610" lvl="1" indent="-285750">
              <a:lnSpc>
                <a:spcPct val="100000"/>
              </a:lnSpc>
              <a:buSzPts val="1000"/>
              <a:buFont typeface="Arial" panose="020B0604020202020204" pitchFamily="34" charset="0"/>
              <a:buChar char="•"/>
            </a:pPr>
            <a:r>
              <a:rPr lang="en-US" sz="1250" b="1" dirty="0"/>
              <a:t>Competition orientated, NOT after school tutoring</a:t>
            </a:r>
          </a:p>
          <a:p>
            <a:pPr marL="308610" lvl="1" indent="-285750">
              <a:lnSpc>
                <a:spcPct val="100000"/>
              </a:lnSpc>
              <a:buSzPts val="1000"/>
              <a:buFont typeface="Arial" panose="020B0604020202020204" pitchFamily="34" charset="0"/>
              <a:buChar char="•"/>
            </a:pPr>
            <a:r>
              <a:rPr lang="en-US" sz="1300" dirty="0"/>
              <a:t>Placement Test in September</a:t>
            </a:r>
          </a:p>
          <a:p>
            <a:pPr marL="308610" lvl="1" indent="-285750">
              <a:lnSpc>
                <a:spcPct val="100000"/>
              </a:lnSpc>
              <a:buSzPts val="1000"/>
              <a:buFont typeface="Arial" panose="020B0604020202020204" pitchFamily="34" charset="0"/>
              <a:buChar char="•"/>
            </a:pPr>
            <a:r>
              <a:rPr lang="en-US" dirty="0"/>
              <a:t>Class Size: 20 - 24</a:t>
            </a:r>
          </a:p>
          <a:p>
            <a:pPr marL="308610" lvl="1" indent="-285750">
              <a:lnSpc>
                <a:spcPct val="100000"/>
              </a:lnSpc>
              <a:buSzPts val="1000"/>
              <a:buFont typeface="Arial" panose="020B0604020202020204" pitchFamily="34" charset="0"/>
              <a:buChar char="•"/>
            </a:pPr>
            <a:r>
              <a:rPr lang="en-US" dirty="0"/>
              <a:t>Focus on AMC8 problem solving skills</a:t>
            </a:r>
          </a:p>
          <a:p>
            <a:pPr marL="308610" lvl="1" indent="-285750">
              <a:lnSpc>
                <a:spcPct val="100000"/>
              </a:lnSpc>
              <a:buSzPts val="1000"/>
              <a:buFont typeface="Arial" panose="020B0604020202020204" pitchFamily="34" charset="0"/>
              <a:buChar char="•"/>
            </a:pPr>
            <a:r>
              <a:rPr lang="en-US" dirty="0"/>
              <a:t>$60/hour, 1 – 1.5 hours, weekly till end of January 2027, total ~$1200</a:t>
            </a:r>
          </a:p>
          <a:p>
            <a:pPr marL="308610" lvl="1" indent="-285750">
              <a:lnSpc>
                <a:spcPct val="100000"/>
              </a:lnSpc>
              <a:buSzPts val="1000"/>
              <a:buFont typeface="Arial" panose="020B0604020202020204" pitchFamily="34" charset="0"/>
              <a:buChar char="•"/>
            </a:pPr>
            <a:r>
              <a:rPr lang="en-US" dirty="0"/>
              <a:t>Tentatively every Thursday</a:t>
            </a:r>
          </a:p>
          <a:p>
            <a:pPr marL="651510" lvl="2" indent="-171450">
              <a:lnSpc>
                <a:spcPct val="100000"/>
              </a:lnSpc>
              <a:buSzPts val="1000"/>
              <a:buFont typeface="Courier New" panose="02070309020205020404" pitchFamily="49" charset="0"/>
              <a:buChar char="o"/>
            </a:pPr>
            <a:endParaRPr lang="en-US" dirty="0"/>
          </a:p>
          <a:p>
            <a:pPr marL="1108710" lvl="3" indent="-171450">
              <a:lnSpc>
                <a:spcPct val="100000"/>
              </a:lnSpc>
              <a:buSzPts val="1000"/>
              <a:buFont typeface="Courier New" panose="02070309020205020404" pitchFamily="49" charset="0"/>
              <a:buChar char="o"/>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
                                            <p:txEl>
                                              <p:pRg st="1" end="1"/>
                                            </p:txEl>
                                          </p:spTgt>
                                        </p:tgtEl>
                                        <p:attrNameLst>
                                          <p:attrName>style.visibility</p:attrName>
                                        </p:attrNameLst>
                                      </p:cBhvr>
                                      <p:to>
                                        <p:strVal val="visible"/>
                                      </p:to>
                                    </p:set>
                                    <p:animEffect transition="in" filter="fade">
                                      <p:cBhvr>
                                        <p:cTn id="7" dur="500"/>
                                        <p:tgtEl>
                                          <p:spTgt spid="12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2">
                                            <p:txEl>
                                              <p:pRg st="0" end="0"/>
                                            </p:txEl>
                                          </p:spTgt>
                                        </p:tgtEl>
                                        <p:attrNameLst>
                                          <p:attrName>style.visibility</p:attrName>
                                        </p:attrNameLst>
                                      </p:cBhvr>
                                      <p:to>
                                        <p:strVal val="visible"/>
                                      </p:to>
                                    </p:set>
                                    <p:animEffect transition="in" filter="fade">
                                      <p:cBhvr>
                                        <p:cTn id="12" dur="500"/>
                                        <p:tgtEl>
                                          <p:spTgt spid="12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2">
                                            <p:txEl>
                                              <p:pRg st="2" end="2"/>
                                            </p:txEl>
                                          </p:spTgt>
                                        </p:tgtEl>
                                        <p:attrNameLst>
                                          <p:attrName>style.visibility</p:attrName>
                                        </p:attrNameLst>
                                      </p:cBhvr>
                                      <p:to>
                                        <p:strVal val="visible"/>
                                      </p:to>
                                    </p:set>
                                    <p:animEffect transition="in" filter="fade">
                                      <p:cBhvr>
                                        <p:cTn id="17" dur="500"/>
                                        <p:tgtEl>
                                          <p:spTgt spid="12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2">
                                            <p:txEl>
                                              <p:pRg st="3" end="3"/>
                                            </p:txEl>
                                          </p:spTgt>
                                        </p:tgtEl>
                                        <p:attrNameLst>
                                          <p:attrName>style.visibility</p:attrName>
                                        </p:attrNameLst>
                                      </p:cBhvr>
                                      <p:to>
                                        <p:strVal val="visible"/>
                                      </p:to>
                                    </p:set>
                                    <p:animEffect transition="in" filter="fade">
                                      <p:cBhvr>
                                        <p:cTn id="22" dur="500"/>
                                        <p:tgtEl>
                                          <p:spTgt spid="12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2">
                                            <p:txEl>
                                              <p:pRg st="4" end="4"/>
                                            </p:txEl>
                                          </p:spTgt>
                                        </p:tgtEl>
                                        <p:attrNameLst>
                                          <p:attrName>style.visibility</p:attrName>
                                        </p:attrNameLst>
                                      </p:cBhvr>
                                      <p:to>
                                        <p:strVal val="visible"/>
                                      </p:to>
                                    </p:set>
                                    <p:animEffect transition="in" filter="fade">
                                      <p:cBhvr>
                                        <p:cTn id="27" dur="500"/>
                                        <p:tgtEl>
                                          <p:spTgt spid="12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2">
                                            <p:txEl>
                                              <p:pRg st="5" end="5"/>
                                            </p:txEl>
                                          </p:spTgt>
                                        </p:tgtEl>
                                        <p:attrNameLst>
                                          <p:attrName>style.visibility</p:attrName>
                                        </p:attrNameLst>
                                      </p:cBhvr>
                                      <p:to>
                                        <p:strVal val="visible"/>
                                      </p:to>
                                    </p:set>
                                    <p:animEffect transition="in" filter="fade">
                                      <p:cBhvr>
                                        <p:cTn id="32" dur="500"/>
                                        <p:tgtEl>
                                          <p:spTgt spid="12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2">
                                            <p:txEl>
                                              <p:pRg st="6" end="6"/>
                                            </p:txEl>
                                          </p:spTgt>
                                        </p:tgtEl>
                                        <p:attrNameLst>
                                          <p:attrName>style.visibility</p:attrName>
                                        </p:attrNameLst>
                                      </p:cBhvr>
                                      <p:to>
                                        <p:strVal val="visible"/>
                                      </p:to>
                                    </p:set>
                                    <p:animEffect transition="in" filter="fade">
                                      <p:cBhvr>
                                        <p:cTn id="37" dur="500"/>
                                        <p:tgtEl>
                                          <p:spTgt spid="12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22">
                                            <p:txEl>
                                              <p:pRg st="7" end="7"/>
                                            </p:txEl>
                                          </p:spTgt>
                                        </p:tgtEl>
                                        <p:attrNameLst>
                                          <p:attrName>style.visibility</p:attrName>
                                        </p:attrNameLst>
                                      </p:cBhvr>
                                      <p:to>
                                        <p:strVal val="visible"/>
                                      </p:to>
                                    </p:set>
                                    <p:animEffect transition="in" filter="fade">
                                      <p:cBhvr>
                                        <p:cTn id="42" dur="500"/>
                                        <p:tgtEl>
                                          <p:spTgt spid="12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94E81-D97C-E572-A5E6-C67240F8637D}"/>
              </a:ext>
            </a:extLst>
          </p:cNvPr>
          <p:cNvSpPr>
            <a:spLocks noGrp="1"/>
          </p:cNvSpPr>
          <p:nvPr>
            <p:ph type="title"/>
          </p:nvPr>
        </p:nvSpPr>
        <p:spPr/>
        <p:txBody>
          <a:bodyPr/>
          <a:lstStyle/>
          <a:p>
            <a:r>
              <a:rPr lang="en-US" sz="2300" dirty="0"/>
              <a:t>School Competitions in Consideration</a:t>
            </a:r>
            <a:endParaRPr lang="en-US" dirty="0"/>
          </a:p>
        </p:txBody>
      </p:sp>
      <p:sp>
        <p:nvSpPr>
          <p:cNvPr id="3" name="Text Placeholder 2">
            <a:extLst>
              <a:ext uri="{FF2B5EF4-FFF2-40B4-BE49-F238E27FC236}">
                <a16:creationId xmlns:a16="http://schemas.microsoft.com/office/drawing/2014/main" id="{8661CA14-0D6E-4905-0232-966448D3F260}"/>
              </a:ext>
            </a:extLst>
          </p:cNvPr>
          <p:cNvSpPr>
            <a:spLocks noGrp="1"/>
          </p:cNvSpPr>
          <p:nvPr>
            <p:ph type="body" idx="1"/>
          </p:nvPr>
        </p:nvSpPr>
        <p:spPr/>
        <p:txBody>
          <a:bodyPr>
            <a:normAutofit/>
          </a:bodyPr>
          <a:lstStyle/>
          <a:p>
            <a:r>
              <a:rPr lang="en-US" sz="1450" dirty="0"/>
              <a:t>6</a:t>
            </a:r>
            <a:r>
              <a:rPr lang="en-US" sz="1450" baseline="30000" dirty="0"/>
              <a:t>th</a:t>
            </a:r>
            <a:r>
              <a:rPr lang="en-US" sz="1450" dirty="0"/>
              <a:t> and 7</a:t>
            </a:r>
            <a:r>
              <a:rPr lang="en-US" sz="1450" baseline="30000" dirty="0"/>
              <a:t>th</a:t>
            </a:r>
            <a:r>
              <a:rPr lang="en-US" sz="1450" dirty="0"/>
              <a:t> graders might have school competitions bi-weekly or monthly</a:t>
            </a:r>
          </a:p>
          <a:p>
            <a:r>
              <a:rPr lang="en-US" sz="1450" dirty="0"/>
              <a:t>Awards could be provided</a:t>
            </a:r>
          </a:p>
        </p:txBody>
      </p:sp>
    </p:spTree>
    <p:extLst>
      <p:ext uri="{BB962C8B-B14F-4D97-AF65-F5344CB8AC3E}">
        <p14:creationId xmlns:p14="http://schemas.microsoft.com/office/powerpoint/2010/main" val="2450901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7D07D-BDCE-EFAB-6FC5-EFC1B27ADF4C}"/>
              </a:ext>
            </a:extLst>
          </p:cNvPr>
          <p:cNvSpPr>
            <a:spLocks noGrp="1"/>
          </p:cNvSpPr>
          <p:nvPr>
            <p:ph type="title"/>
          </p:nvPr>
        </p:nvSpPr>
        <p:spPr/>
        <p:txBody>
          <a:bodyPr/>
          <a:lstStyle/>
          <a:p>
            <a:r>
              <a:rPr lang="en-US" dirty="0"/>
              <a:t>Registration</a:t>
            </a:r>
          </a:p>
        </p:txBody>
      </p:sp>
      <p:sp>
        <p:nvSpPr>
          <p:cNvPr id="3" name="Text Placeholder 2">
            <a:extLst>
              <a:ext uri="{FF2B5EF4-FFF2-40B4-BE49-F238E27FC236}">
                <a16:creationId xmlns:a16="http://schemas.microsoft.com/office/drawing/2014/main" id="{098180DC-4E84-6342-BC8B-4632D15E4983}"/>
              </a:ext>
            </a:extLst>
          </p:cNvPr>
          <p:cNvSpPr>
            <a:spLocks noGrp="1"/>
          </p:cNvSpPr>
          <p:nvPr>
            <p:ph type="body" idx="1"/>
          </p:nvPr>
        </p:nvSpPr>
        <p:spPr/>
        <p:txBody>
          <a:bodyPr/>
          <a:lstStyle/>
          <a:p>
            <a:r>
              <a:rPr lang="en-US" dirty="0"/>
              <a:t>Math Club Registration</a:t>
            </a:r>
          </a:p>
          <a:p>
            <a:pPr lvl="1">
              <a:buFont typeface="Courier New" panose="02070309020205020404" pitchFamily="49" charset="0"/>
              <a:buChar char="o"/>
            </a:pPr>
            <a:r>
              <a:rPr lang="en-US" dirty="0">
                <a:hlinkClick r:id="rId2"/>
              </a:rPr>
              <a:t>https://rmsptsa.org/Page/Programs/MathClub</a:t>
            </a:r>
            <a:endParaRPr lang="en-US" dirty="0"/>
          </a:p>
          <a:p>
            <a:pPr lvl="1">
              <a:buFont typeface="Courier New" panose="02070309020205020404" pitchFamily="49" charset="0"/>
              <a:buChar char="o"/>
            </a:pPr>
            <a:r>
              <a:rPr lang="en-US" sz="1250" dirty="0"/>
              <a:t>$30/student</a:t>
            </a:r>
          </a:p>
          <a:p>
            <a:pPr lvl="1">
              <a:buFont typeface="Courier New" panose="02070309020205020404" pitchFamily="49" charset="0"/>
              <a:buChar char="o"/>
            </a:pPr>
            <a:r>
              <a:rPr lang="en-US" dirty="0"/>
              <a:t>PTSA Scholarship Available</a:t>
            </a:r>
          </a:p>
          <a:p>
            <a:r>
              <a:rPr lang="en-US" dirty="0"/>
              <a:t>Math Competition Registration</a:t>
            </a:r>
          </a:p>
          <a:p>
            <a:pPr lvl="1">
              <a:buFont typeface="Courier New" panose="02070309020205020404" pitchFamily="49" charset="0"/>
              <a:buChar char="o"/>
            </a:pPr>
            <a:r>
              <a:rPr lang="en-US" dirty="0">
                <a:hlinkClick r:id="rId3"/>
              </a:rPr>
              <a:t>https://rmsmath.sharplogic.com/competitions/</a:t>
            </a:r>
            <a:r>
              <a:rPr lang="en-US" dirty="0"/>
              <a:t> </a:t>
            </a:r>
          </a:p>
          <a:p>
            <a:pPr lvl="1">
              <a:buFont typeface="Courier New" panose="02070309020205020404" pitchFamily="49" charset="0"/>
              <a:buChar char="o"/>
            </a:pPr>
            <a:r>
              <a:rPr lang="en-US" dirty="0"/>
              <a:t>AMC: 2-step Registration Process</a:t>
            </a:r>
          </a:p>
          <a:p>
            <a:pPr lvl="1">
              <a:buFont typeface="Courier New" panose="02070309020205020404" pitchFamily="49" charset="0"/>
              <a:buChar char="o"/>
            </a:pPr>
            <a:r>
              <a:rPr lang="en-US" dirty="0"/>
              <a:t>Others: Math Club registers on behalf of students</a:t>
            </a:r>
          </a:p>
        </p:txBody>
      </p:sp>
    </p:spTree>
    <p:extLst>
      <p:ext uri="{BB962C8B-B14F-4D97-AF65-F5344CB8AC3E}">
        <p14:creationId xmlns:p14="http://schemas.microsoft.com/office/powerpoint/2010/main" val="620144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0"/>
          <p:cNvSpPr txBox="1">
            <a:spLocks noGrp="1"/>
          </p:cNvSpPr>
          <p:nvPr>
            <p:ph type="title"/>
          </p:nvPr>
        </p:nvSpPr>
        <p:spPr>
          <a:xfrm>
            <a:off x="440055" y="194734"/>
            <a:ext cx="5520690" cy="7069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2300"/>
              <a:buFont typeface="Calibri"/>
              <a:buNone/>
            </a:pPr>
            <a:r>
              <a:rPr lang="en-US"/>
              <a:t>Communication Channels</a:t>
            </a:r>
            <a:endParaRPr/>
          </a:p>
        </p:txBody>
      </p:sp>
      <p:sp>
        <p:nvSpPr>
          <p:cNvPr id="152" name="Google Shape;152;p10"/>
          <p:cNvSpPr txBox="1">
            <a:spLocks noGrp="1"/>
          </p:cNvSpPr>
          <p:nvPr>
            <p:ph type="body" idx="1"/>
          </p:nvPr>
        </p:nvSpPr>
        <p:spPr>
          <a:xfrm>
            <a:off x="440055" y="973666"/>
            <a:ext cx="5520690" cy="2320714"/>
          </a:xfrm>
          <a:prstGeom prst="rect">
            <a:avLst/>
          </a:prstGeom>
          <a:noFill/>
          <a:ln>
            <a:noFill/>
          </a:ln>
        </p:spPr>
        <p:txBody>
          <a:bodyPr spcFirstLastPara="1" wrap="square" lIns="91425" tIns="45700" rIns="91425" bIns="45700" anchor="t" anchorCtr="0">
            <a:normAutofit/>
          </a:bodyPr>
          <a:lstStyle/>
          <a:p>
            <a:pPr marL="120015" lvl="0" indent="-120015" algn="l" rtl="0">
              <a:lnSpc>
                <a:spcPct val="90000"/>
              </a:lnSpc>
              <a:spcBef>
                <a:spcPts val="0"/>
              </a:spcBef>
              <a:spcAft>
                <a:spcPts val="300"/>
              </a:spcAft>
              <a:buClr>
                <a:schemeClr val="dk1"/>
              </a:buClr>
              <a:buSzPts val="1400"/>
              <a:buChar char="•"/>
            </a:pPr>
            <a:r>
              <a:rPr lang="en-US" dirty="0"/>
              <a:t>Parents and students will be added into RMS Math Club Group</a:t>
            </a:r>
          </a:p>
          <a:p>
            <a:pPr marL="120015" lvl="0" indent="-120015" algn="l" rtl="0">
              <a:lnSpc>
                <a:spcPct val="90000"/>
              </a:lnSpc>
              <a:spcBef>
                <a:spcPts val="0"/>
              </a:spcBef>
              <a:spcAft>
                <a:spcPts val="0"/>
              </a:spcAft>
              <a:buClr>
                <a:schemeClr val="dk1"/>
              </a:buClr>
              <a:buSzPts val="1400"/>
              <a:buChar char="•"/>
            </a:pPr>
            <a:r>
              <a:rPr lang="en-US" dirty="0"/>
              <a:t>All formal communications are via emails to both students and parents</a:t>
            </a:r>
            <a:endParaRPr dirty="0"/>
          </a:p>
          <a:p>
            <a:pPr marL="120015" lvl="0" indent="-120015" algn="l" rtl="0">
              <a:lnSpc>
                <a:spcPct val="90000"/>
              </a:lnSpc>
              <a:spcBef>
                <a:spcPts val="525"/>
              </a:spcBef>
              <a:spcAft>
                <a:spcPts val="0"/>
              </a:spcAft>
              <a:buClr>
                <a:schemeClr val="dk1"/>
              </a:buClr>
              <a:buSzPts val="1400"/>
              <a:buChar char="•"/>
            </a:pPr>
            <a:r>
              <a:rPr lang="en-US" dirty="0"/>
              <a:t>Website: </a:t>
            </a:r>
            <a:r>
              <a:rPr lang="en-US" u="sng" dirty="0">
                <a:solidFill>
                  <a:schemeClr val="hlink"/>
                </a:solidFill>
                <a:hlinkClick r:id="rId3"/>
              </a:rPr>
              <a:t>https://rmsmath.sharplogic.com</a:t>
            </a:r>
            <a:endParaRPr dirty="0"/>
          </a:p>
          <a:p>
            <a:pPr marL="120015" lvl="0" indent="-120015" algn="l" rtl="0">
              <a:lnSpc>
                <a:spcPct val="90000"/>
              </a:lnSpc>
              <a:spcBef>
                <a:spcPts val="525"/>
              </a:spcBef>
              <a:spcAft>
                <a:spcPts val="0"/>
              </a:spcAft>
              <a:buClr>
                <a:schemeClr val="dk1"/>
              </a:buClr>
              <a:buSzPts val="1400"/>
              <a:buChar char="•"/>
            </a:pPr>
            <a:r>
              <a:rPr lang="en-US" dirty="0"/>
              <a:t>PTSA portal: </a:t>
            </a:r>
            <a:r>
              <a:rPr lang="en-US" u="sng" dirty="0">
                <a:solidFill>
                  <a:schemeClr val="hlink"/>
                </a:solidFill>
                <a:hlinkClick r:id="rId4"/>
              </a:rPr>
              <a:t>https://rmsptsa.sharepoint.com/sites/MathClub</a:t>
            </a:r>
            <a:endParaRPr dirty="0"/>
          </a:p>
          <a:p>
            <a:pPr marL="120015" lvl="0" indent="-120015">
              <a:buSzPts val="1400"/>
            </a:pPr>
            <a:r>
              <a:rPr lang="en-US" dirty="0"/>
              <a:t>WhatsApp </a:t>
            </a:r>
            <a:r>
              <a:rPr lang="en-US"/>
              <a:t>Group: </a:t>
            </a:r>
            <a:r>
              <a:rPr lang="en-US">
                <a:hlinkClick r:id="rId5"/>
              </a:rPr>
              <a:t>https://chat.whatsapp.com/G3JQFxcQ0Jg1hkEXtz5n3Q</a:t>
            </a:r>
            <a:r>
              <a:rPr lang="en-US"/>
              <a:t> </a:t>
            </a:r>
            <a:endParaRPr lang="en-US" u="sng" dirty="0">
              <a:solidFill>
                <a:schemeClr val="hlink"/>
              </a:solidFill>
            </a:endParaRPr>
          </a:p>
          <a:p>
            <a:pPr marL="120015" lvl="0" indent="-120015">
              <a:buSzPts val="1400"/>
            </a:pPr>
            <a:r>
              <a:rPr lang="en-US" dirty="0"/>
              <a:t>Math Club Chair’s email: </a:t>
            </a:r>
            <a:r>
              <a:rPr lang="en-US" u="sng" dirty="0">
                <a:solidFill>
                  <a:schemeClr val="hlink"/>
                </a:solidFill>
                <a:hlinkClick r:id="rId6"/>
              </a:rPr>
              <a:t>mathclubchair@rmsptsa.org</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2">
                                            <p:txEl>
                                              <p:pRg st="1" end="1"/>
                                            </p:txEl>
                                          </p:spTgt>
                                        </p:tgtEl>
                                        <p:attrNameLst>
                                          <p:attrName>style.visibility</p:attrName>
                                        </p:attrNameLst>
                                      </p:cBhvr>
                                      <p:to>
                                        <p:strVal val="visible"/>
                                      </p:to>
                                    </p:set>
                                    <p:animEffect transition="in" filter="fade">
                                      <p:cBhvr>
                                        <p:cTn id="7" dur="500"/>
                                        <p:tgtEl>
                                          <p:spTgt spid="152">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52">
                                            <p:txEl>
                                              <p:pRg st="0" end="0"/>
                                            </p:txEl>
                                          </p:spTgt>
                                        </p:tgtEl>
                                        <p:attrNameLst>
                                          <p:attrName>style.visibility</p:attrName>
                                        </p:attrNameLst>
                                      </p:cBhvr>
                                      <p:to>
                                        <p:strVal val="visible"/>
                                      </p:to>
                                    </p:set>
                                    <p:animEffect transition="in" filter="fade">
                                      <p:cBhvr>
                                        <p:cTn id="10" dur="500"/>
                                        <p:tgtEl>
                                          <p:spTgt spid="152">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52">
                                            <p:txEl>
                                              <p:pRg st="2" end="2"/>
                                            </p:txEl>
                                          </p:spTgt>
                                        </p:tgtEl>
                                        <p:attrNameLst>
                                          <p:attrName>style.visibility</p:attrName>
                                        </p:attrNameLst>
                                      </p:cBhvr>
                                      <p:to>
                                        <p:strVal val="visible"/>
                                      </p:to>
                                    </p:set>
                                    <p:animEffect transition="in" filter="fade">
                                      <p:cBhvr>
                                        <p:cTn id="13" dur="500"/>
                                        <p:tgtEl>
                                          <p:spTgt spid="15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52">
                                            <p:txEl>
                                              <p:pRg st="3" end="3"/>
                                            </p:txEl>
                                          </p:spTgt>
                                        </p:tgtEl>
                                        <p:attrNameLst>
                                          <p:attrName>style.visibility</p:attrName>
                                        </p:attrNameLst>
                                      </p:cBhvr>
                                      <p:to>
                                        <p:strVal val="visible"/>
                                      </p:to>
                                    </p:set>
                                    <p:animEffect transition="in" filter="fade">
                                      <p:cBhvr>
                                        <p:cTn id="16" dur="500"/>
                                        <p:tgtEl>
                                          <p:spTgt spid="15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52">
                                            <p:txEl>
                                              <p:pRg st="4" end="4"/>
                                            </p:txEl>
                                          </p:spTgt>
                                        </p:tgtEl>
                                        <p:attrNameLst>
                                          <p:attrName>style.visibility</p:attrName>
                                        </p:attrNameLst>
                                      </p:cBhvr>
                                      <p:to>
                                        <p:strVal val="visible"/>
                                      </p:to>
                                    </p:set>
                                    <p:animEffect transition="in" filter="fade">
                                      <p:cBhvr>
                                        <p:cTn id="19" dur="500"/>
                                        <p:tgtEl>
                                          <p:spTgt spid="15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52">
                                            <p:txEl>
                                              <p:pRg st="5" end="5"/>
                                            </p:txEl>
                                          </p:spTgt>
                                        </p:tgtEl>
                                        <p:attrNameLst>
                                          <p:attrName>style.visibility</p:attrName>
                                        </p:attrNameLst>
                                      </p:cBhvr>
                                      <p:to>
                                        <p:strVal val="visible"/>
                                      </p:to>
                                    </p:set>
                                    <p:animEffect transition="in" filter="fade">
                                      <p:cBhvr>
                                        <p:cTn id="22" dur="500"/>
                                        <p:tgtEl>
                                          <p:spTgt spid="15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1"/>
          <p:cNvSpPr txBox="1">
            <a:spLocks noGrp="1"/>
          </p:cNvSpPr>
          <p:nvPr>
            <p:ph type="title"/>
          </p:nvPr>
        </p:nvSpPr>
        <p:spPr>
          <a:xfrm>
            <a:off x="440055" y="194734"/>
            <a:ext cx="5520690" cy="7069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2300"/>
              <a:buFont typeface="Calibri"/>
              <a:buNone/>
            </a:pPr>
            <a:r>
              <a:rPr lang="en-US"/>
              <a:t>Volunteering</a:t>
            </a:r>
            <a:endParaRPr/>
          </a:p>
        </p:txBody>
      </p:sp>
      <p:sp>
        <p:nvSpPr>
          <p:cNvPr id="158" name="Google Shape;158;p11"/>
          <p:cNvSpPr txBox="1">
            <a:spLocks noGrp="1"/>
          </p:cNvSpPr>
          <p:nvPr>
            <p:ph type="body" idx="1"/>
          </p:nvPr>
        </p:nvSpPr>
        <p:spPr>
          <a:xfrm>
            <a:off x="440055" y="973666"/>
            <a:ext cx="5520690" cy="2320714"/>
          </a:xfrm>
          <a:prstGeom prst="rect">
            <a:avLst/>
          </a:prstGeom>
          <a:noFill/>
          <a:ln>
            <a:noFill/>
          </a:ln>
        </p:spPr>
        <p:txBody>
          <a:bodyPr spcFirstLastPara="1" wrap="square" lIns="91425" tIns="45700" rIns="91425" bIns="45700" anchor="t" anchorCtr="0">
            <a:normAutofit/>
          </a:bodyPr>
          <a:lstStyle/>
          <a:p>
            <a:pPr marL="525780" lvl="1" indent="-285750">
              <a:spcBef>
                <a:spcPts val="0"/>
              </a:spcBef>
              <a:buSzPts val="1200"/>
            </a:pPr>
            <a:r>
              <a:rPr lang="en-US" sz="1250" b="1" dirty="0"/>
              <a:t>Parents are required to proctor in both training groups. Must be LWSD approved volunteers.</a:t>
            </a:r>
            <a:endParaRPr lang="en-US" b="1" dirty="0"/>
          </a:p>
          <a:p>
            <a:pPr marL="525780" lvl="1" indent="-285750">
              <a:spcBef>
                <a:spcPts val="0"/>
              </a:spcBef>
              <a:buSzPts val="1200"/>
            </a:pPr>
            <a:r>
              <a:rPr lang="en-US" sz="1250" dirty="0"/>
              <a:t>Team Competitions: </a:t>
            </a:r>
            <a:r>
              <a:rPr lang="en-US" sz="1250" b="1" dirty="0"/>
              <a:t>Parent of team lead</a:t>
            </a:r>
            <a:r>
              <a:rPr lang="en-US" sz="1250" dirty="0"/>
              <a:t> as single point of contact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8">
                                            <p:txEl>
                                              <p:pRg st="1" end="1"/>
                                            </p:txEl>
                                          </p:spTgt>
                                        </p:tgtEl>
                                        <p:attrNameLst>
                                          <p:attrName>style.visibility</p:attrName>
                                        </p:attrNameLst>
                                      </p:cBhvr>
                                      <p:to>
                                        <p:strVal val="visible"/>
                                      </p:to>
                                    </p:set>
                                    <p:animEffect transition="in" filter="fade">
                                      <p:cBhvr>
                                        <p:cTn id="7" dur="500"/>
                                        <p:tgtEl>
                                          <p:spTgt spid="158">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58">
                                            <p:txEl>
                                              <p:pRg st="0" end="0"/>
                                            </p:txEl>
                                          </p:spTgt>
                                        </p:tgtEl>
                                        <p:attrNameLst>
                                          <p:attrName>style.visibility</p:attrName>
                                        </p:attrNameLst>
                                      </p:cBhvr>
                                      <p:to>
                                        <p:strVal val="visible"/>
                                      </p:to>
                                    </p:set>
                                    <p:animEffect transition="in" filter="fade">
                                      <p:cBhvr>
                                        <p:cTn id="10" dur="5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3A259-56E4-293B-AC82-E92D3339D988}"/>
              </a:ext>
            </a:extLst>
          </p:cNvPr>
          <p:cNvSpPr>
            <a:spLocks noGrp="1"/>
          </p:cNvSpPr>
          <p:nvPr>
            <p:ph type="title"/>
          </p:nvPr>
        </p:nvSpPr>
        <p:spPr/>
        <p:txBody>
          <a:bodyPr/>
          <a:lstStyle/>
          <a:p>
            <a:r>
              <a:rPr lang="en-US" sz="2300" dirty="0"/>
              <a:t>Co-chair Needed</a:t>
            </a:r>
            <a:endParaRPr lang="en-US" dirty="0"/>
          </a:p>
        </p:txBody>
      </p:sp>
      <p:sp>
        <p:nvSpPr>
          <p:cNvPr id="3" name="Text Placeholder 2">
            <a:extLst>
              <a:ext uri="{FF2B5EF4-FFF2-40B4-BE49-F238E27FC236}">
                <a16:creationId xmlns:a16="http://schemas.microsoft.com/office/drawing/2014/main" id="{BFBB81EC-16F1-3B60-F4D1-D78339F76520}"/>
              </a:ext>
            </a:extLst>
          </p:cNvPr>
          <p:cNvSpPr>
            <a:spLocks noGrp="1"/>
          </p:cNvSpPr>
          <p:nvPr>
            <p:ph type="body" idx="1"/>
          </p:nvPr>
        </p:nvSpPr>
        <p:spPr/>
        <p:txBody>
          <a:bodyPr/>
          <a:lstStyle/>
          <a:p>
            <a:r>
              <a:rPr lang="en-US" sz="1450" dirty="0"/>
              <a:t>Current chair will exit in a year with their student’s graduation</a:t>
            </a:r>
          </a:p>
          <a:p>
            <a:r>
              <a:rPr lang="en-US" sz="1450" dirty="0"/>
              <a:t>Be part of your student's math journey</a:t>
            </a:r>
          </a:p>
          <a:p>
            <a:r>
              <a:rPr lang="en-US" sz="1450" dirty="0"/>
              <a:t>Get to know what your student is working on</a:t>
            </a:r>
          </a:p>
          <a:p>
            <a:r>
              <a:rPr lang="en-US" sz="1450" dirty="0"/>
              <a:t>Better assist your student and the club students</a:t>
            </a:r>
          </a:p>
          <a:p>
            <a:r>
              <a:rPr lang="en-US" sz="1450" dirty="0"/>
              <a:t>Pick the activities you are interested in</a:t>
            </a:r>
            <a:endParaRPr lang="en-US" dirty="0"/>
          </a:p>
          <a:p>
            <a:r>
              <a:rPr lang="en-US" sz="1450" dirty="0"/>
              <a:t>Have full support from current chair</a:t>
            </a:r>
          </a:p>
        </p:txBody>
      </p:sp>
    </p:spTree>
    <p:extLst>
      <p:ext uri="{BB962C8B-B14F-4D97-AF65-F5344CB8AC3E}">
        <p14:creationId xmlns:p14="http://schemas.microsoft.com/office/powerpoint/2010/main" val="3807977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2"/>
          <p:cNvSpPr txBox="1">
            <a:spLocks noGrp="1"/>
          </p:cNvSpPr>
          <p:nvPr>
            <p:ph type="title"/>
          </p:nvPr>
        </p:nvSpPr>
        <p:spPr>
          <a:xfrm>
            <a:off x="440055" y="194734"/>
            <a:ext cx="5520690" cy="7069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2300"/>
              <a:buFont typeface="Calibri"/>
              <a:buNone/>
            </a:pPr>
            <a:r>
              <a:rPr lang="en-US"/>
              <a:t>Next Steps</a:t>
            </a:r>
            <a:endParaRPr/>
          </a:p>
        </p:txBody>
      </p:sp>
      <p:sp>
        <p:nvSpPr>
          <p:cNvPr id="164" name="Google Shape;164;p12"/>
          <p:cNvSpPr txBox="1">
            <a:spLocks noGrp="1"/>
          </p:cNvSpPr>
          <p:nvPr>
            <p:ph type="body" idx="1"/>
          </p:nvPr>
        </p:nvSpPr>
        <p:spPr>
          <a:xfrm>
            <a:off x="440055" y="973666"/>
            <a:ext cx="5520690" cy="2320714"/>
          </a:xfrm>
          <a:prstGeom prst="rect">
            <a:avLst/>
          </a:prstGeom>
          <a:noFill/>
          <a:ln>
            <a:noFill/>
          </a:ln>
        </p:spPr>
        <p:txBody>
          <a:bodyPr spcFirstLastPara="1" wrap="square" lIns="91425" tIns="45700" rIns="91425" bIns="45700" anchor="t" anchorCtr="0">
            <a:normAutofit/>
          </a:bodyPr>
          <a:lstStyle/>
          <a:p>
            <a:pPr marL="120015" indent="-120015">
              <a:spcBef>
                <a:spcPts val="0"/>
              </a:spcBef>
              <a:buSzPts val="1400"/>
            </a:pPr>
            <a:r>
              <a:rPr lang="en-US" sz="1450" dirty="0"/>
              <a:t>Join PTSA (optional) &amp; Math Club</a:t>
            </a:r>
            <a:endParaRPr sz="1450" dirty="0"/>
          </a:p>
          <a:p>
            <a:pPr marL="525780" lvl="1" indent="-285750" algn="l" rtl="0">
              <a:lnSpc>
                <a:spcPct val="90000"/>
              </a:lnSpc>
              <a:spcBef>
                <a:spcPts val="263"/>
              </a:spcBef>
              <a:spcAft>
                <a:spcPts val="0"/>
              </a:spcAft>
              <a:buClr>
                <a:schemeClr val="dk1"/>
              </a:buClr>
              <a:buSzPts val="1200"/>
              <a:buFont typeface="Courier New" panose="02070309020205020404" pitchFamily="49" charset="0"/>
              <a:buChar char="o"/>
            </a:pPr>
            <a:r>
              <a:rPr lang="en-US" u="sng" dirty="0">
                <a:solidFill>
                  <a:schemeClr val="hlink"/>
                </a:solidFill>
                <a:hlinkClick r:id="rId3"/>
              </a:rPr>
              <a:t>http://rmsptsa.org/Packet/MathClubReg</a:t>
            </a:r>
            <a:endParaRPr dirty="0"/>
          </a:p>
          <a:p>
            <a:pPr marL="120015" lvl="0" indent="-120015" algn="l" rtl="0">
              <a:lnSpc>
                <a:spcPct val="90000"/>
              </a:lnSpc>
              <a:spcBef>
                <a:spcPts val="525"/>
              </a:spcBef>
              <a:spcAft>
                <a:spcPts val="0"/>
              </a:spcAft>
              <a:buClr>
                <a:schemeClr val="dk1"/>
              </a:buClr>
              <a:buSzPts val="1400"/>
              <a:buChar char="•"/>
            </a:pPr>
            <a:r>
              <a:rPr lang="en-US" dirty="0"/>
              <a:t>Check out our public site</a:t>
            </a:r>
            <a:endParaRPr dirty="0"/>
          </a:p>
          <a:p>
            <a:pPr marL="525780" lvl="1" indent="-285750" algn="l" rtl="0">
              <a:lnSpc>
                <a:spcPct val="90000"/>
              </a:lnSpc>
              <a:spcBef>
                <a:spcPts val="263"/>
              </a:spcBef>
              <a:spcAft>
                <a:spcPts val="0"/>
              </a:spcAft>
              <a:buClr>
                <a:schemeClr val="dk1"/>
              </a:buClr>
              <a:buSzPts val="1200"/>
              <a:buFont typeface="Courier New" panose="02070309020205020404" pitchFamily="49" charset="0"/>
              <a:buChar char="o"/>
            </a:pPr>
            <a:r>
              <a:rPr lang="en-US" u="sng" dirty="0">
                <a:solidFill>
                  <a:schemeClr val="hlink"/>
                </a:solidFill>
                <a:hlinkClick r:id="rId4"/>
              </a:rPr>
              <a:t>https://rmsmath.sharplogic.com</a:t>
            </a:r>
            <a:endParaRPr dirty="0"/>
          </a:p>
          <a:p>
            <a:pPr marL="120015" lvl="0" indent="-120015" algn="l" rtl="0">
              <a:lnSpc>
                <a:spcPct val="90000"/>
              </a:lnSpc>
              <a:spcBef>
                <a:spcPts val="525"/>
              </a:spcBef>
              <a:spcAft>
                <a:spcPts val="0"/>
              </a:spcAft>
              <a:buClr>
                <a:schemeClr val="dk1"/>
              </a:buClr>
              <a:buSzPts val="1400"/>
              <a:buChar char="•"/>
            </a:pPr>
            <a:r>
              <a:rPr lang="en-US" dirty="0"/>
              <a:t>Sign up for competitions </a:t>
            </a:r>
            <a:endParaRPr dirty="0"/>
          </a:p>
          <a:p>
            <a:pPr marL="525780" lvl="1" indent="-285750" algn="l" rtl="0">
              <a:lnSpc>
                <a:spcPct val="90000"/>
              </a:lnSpc>
              <a:spcBef>
                <a:spcPts val="263"/>
              </a:spcBef>
              <a:spcAft>
                <a:spcPts val="0"/>
              </a:spcAft>
              <a:buClr>
                <a:schemeClr val="dk1"/>
              </a:buClr>
              <a:buSzPts val="1200"/>
              <a:buFont typeface="Courier New" panose="02070309020205020404" pitchFamily="49" charset="0"/>
              <a:buChar char="o"/>
            </a:pPr>
            <a:r>
              <a:rPr lang="en-US" u="sng" dirty="0">
                <a:solidFill>
                  <a:schemeClr val="hlink"/>
                </a:solidFill>
                <a:hlinkClick r:id="rId5"/>
              </a:rPr>
              <a:t>https://rmsmath.sharplogic.com/competitions/</a:t>
            </a:r>
            <a:r>
              <a:rPr lang="en-US" dirty="0"/>
              <a:t> </a:t>
            </a:r>
          </a:p>
          <a:p>
            <a:pPr marL="120015" lvl="0" indent="-120015" algn="l" rtl="0">
              <a:lnSpc>
                <a:spcPct val="90000"/>
              </a:lnSpc>
              <a:spcBef>
                <a:spcPts val="525"/>
              </a:spcBef>
              <a:spcAft>
                <a:spcPts val="0"/>
              </a:spcAft>
              <a:buClr>
                <a:schemeClr val="dk1"/>
              </a:buClr>
              <a:buSzPts val="1400"/>
              <a:buChar char="•"/>
            </a:pPr>
            <a:r>
              <a:rPr lang="en-US" dirty="0"/>
              <a:t>Questions/feedback/volunteer as lead</a:t>
            </a:r>
            <a:endParaRPr dirty="0"/>
          </a:p>
          <a:p>
            <a:pPr marL="525780" lvl="1" indent="-285750" algn="l" rtl="0">
              <a:lnSpc>
                <a:spcPct val="90000"/>
              </a:lnSpc>
              <a:spcBef>
                <a:spcPts val="263"/>
              </a:spcBef>
              <a:spcAft>
                <a:spcPts val="0"/>
              </a:spcAft>
              <a:buClr>
                <a:schemeClr val="dk1"/>
              </a:buClr>
              <a:buSzPts val="1200"/>
              <a:buFont typeface="Courier New" panose="02070309020205020404" pitchFamily="49" charset="0"/>
              <a:buChar char="o"/>
            </a:pPr>
            <a:r>
              <a:rPr lang="en-US" u="sng" dirty="0">
                <a:solidFill>
                  <a:schemeClr val="hlink"/>
                </a:solidFill>
                <a:hlinkClick r:id="rId6"/>
              </a:rPr>
              <a:t>mathclubchair@rmsptsa.org</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4">
                                            <p:txEl>
                                              <p:pRg st="0" end="0"/>
                                            </p:txEl>
                                          </p:spTgt>
                                        </p:tgtEl>
                                        <p:attrNameLst>
                                          <p:attrName>style.visibility</p:attrName>
                                        </p:attrNameLst>
                                      </p:cBhvr>
                                      <p:to>
                                        <p:strVal val="visible"/>
                                      </p:to>
                                    </p:set>
                                    <p:animEffect transition="in" filter="fade">
                                      <p:cBhvr>
                                        <p:cTn id="7" dur="500"/>
                                        <p:tgtEl>
                                          <p:spTgt spid="16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4">
                                            <p:txEl>
                                              <p:pRg st="1" end="1"/>
                                            </p:txEl>
                                          </p:spTgt>
                                        </p:tgtEl>
                                        <p:attrNameLst>
                                          <p:attrName>style.visibility</p:attrName>
                                        </p:attrNameLst>
                                      </p:cBhvr>
                                      <p:to>
                                        <p:strVal val="visible"/>
                                      </p:to>
                                    </p:set>
                                    <p:animEffect transition="in" filter="fade">
                                      <p:cBhvr>
                                        <p:cTn id="10" dur="500"/>
                                        <p:tgtEl>
                                          <p:spTgt spid="16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4">
                                            <p:txEl>
                                              <p:pRg st="2" end="2"/>
                                            </p:txEl>
                                          </p:spTgt>
                                        </p:tgtEl>
                                        <p:attrNameLst>
                                          <p:attrName>style.visibility</p:attrName>
                                        </p:attrNameLst>
                                      </p:cBhvr>
                                      <p:to>
                                        <p:strVal val="visible"/>
                                      </p:to>
                                    </p:set>
                                    <p:animEffect transition="in" filter="fade">
                                      <p:cBhvr>
                                        <p:cTn id="13" dur="500"/>
                                        <p:tgtEl>
                                          <p:spTgt spid="16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64">
                                            <p:txEl>
                                              <p:pRg st="3" end="3"/>
                                            </p:txEl>
                                          </p:spTgt>
                                        </p:tgtEl>
                                        <p:attrNameLst>
                                          <p:attrName>style.visibility</p:attrName>
                                        </p:attrNameLst>
                                      </p:cBhvr>
                                      <p:to>
                                        <p:strVal val="visible"/>
                                      </p:to>
                                    </p:set>
                                    <p:animEffect transition="in" filter="fade">
                                      <p:cBhvr>
                                        <p:cTn id="16" dur="500"/>
                                        <p:tgtEl>
                                          <p:spTgt spid="16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64">
                                            <p:txEl>
                                              <p:pRg st="4" end="4"/>
                                            </p:txEl>
                                          </p:spTgt>
                                        </p:tgtEl>
                                        <p:attrNameLst>
                                          <p:attrName>style.visibility</p:attrName>
                                        </p:attrNameLst>
                                      </p:cBhvr>
                                      <p:to>
                                        <p:strVal val="visible"/>
                                      </p:to>
                                    </p:set>
                                    <p:animEffect transition="in" filter="fade">
                                      <p:cBhvr>
                                        <p:cTn id="19" dur="500"/>
                                        <p:tgtEl>
                                          <p:spTgt spid="16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64">
                                            <p:txEl>
                                              <p:pRg st="5" end="5"/>
                                            </p:txEl>
                                          </p:spTgt>
                                        </p:tgtEl>
                                        <p:attrNameLst>
                                          <p:attrName>style.visibility</p:attrName>
                                        </p:attrNameLst>
                                      </p:cBhvr>
                                      <p:to>
                                        <p:strVal val="visible"/>
                                      </p:to>
                                    </p:set>
                                    <p:animEffect transition="in" filter="fade">
                                      <p:cBhvr>
                                        <p:cTn id="22" dur="500"/>
                                        <p:tgtEl>
                                          <p:spTgt spid="164">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64">
                                            <p:txEl>
                                              <p:pRg st="6" end="6"/>
                                            </p:txEl>
                                          </p:spTgt>
                                        </p:tgtEl>
                                        <p:attrNameLst>
                                          <p:attrName>style.visibility</p:attrName>
                                        </p:attrNameLst>
                                      </p:cBhvr>
                                      <p:to>
                                        <p:strVal val="visible"/>
                                      </p:to>
                                    </p:set>
                                    <p:animEffect transition="in" filter="fade">
                                      <p:cBhvr>
                                        <p:cTn id="25" dur="500"/>
                                        <p:tgtEl>
                                          <p:spTgt spid="164">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64">
                                            <p:txEl>
                                              <p:pRg st="7" end="7"/>
                                            </p:txEl>
                                          </p:spTgt>
                                        </p:tgtEl>
                                        <p:attrNameLst>
                                          <p:attrName>style.visibility</p:attrName>
                                        </p:attrNameLst>
                                      </p:cBhvr>
                                      <p:to>
                                        <p:strVal val="visible"/>
                                      </p:to>
                                    </p:set>
                                    <p:animEffect transition="in" filter="fade">
                                      <p:cBhvr>
                                        <p:cTn id="28" dur="500"/>
                                        <p:tgtEl>
                                          <p:spTgt spid="16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3"/>
          <p:cNvSpPr txBox="1">
            <a:spLocks noGrp="1"/>
          </p:cNvSpPr>
          <p:nvPr>
            <p:ph type="title"/>
          </p:nvPr>
        </p:nvSpPr>
        <p:spPr>
          <a:xfrm>
            <a:off x="440055" y="194734"/>
            <a:ext cx="5520690" cy="7069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2300"/>
              <a:buFont typeface="Calibri"/>
              <a:buNone/>
            </a:pPr>
            <a:r>
              <a:rPr lang="en-US"/>
              <a:t>FAQs</a:t>
            </a:r>
            <a:endParaRPr/>
          </a:p>
        </p:txBody>
      </p:sp>
      <p:sp>
        <p:nvSpPr>
          <p:cNvPr id="170" name="Google Shape;170;p13"/>
          <p:cNvSpPr txBox="1">
            <a:spLocks noGrp="1"/>
          </p:cNvSpPr>
          <p:nvPr>
            <p:ph type="body" idx="1"/>
          </p:nvPr>
        </p:nvSpPr>
        <p:spPr>
          <a:xfrm>
            <a:off x="440055" y="973666"/>
            <a:ext cx="5520690" cy="2320714"/>
          </a:xfrm>
          <a:prstGeom prst="rect">
            <a:avLst/>
          </a:prstGeom>
          <a:noFill/>
          <a:ln>
            <a:noFill/>
          </a:ln>
        </p:spPr>
        <p:txBody>
          <a:bodyPr spcFirstLastPara="1" wrap="square" lIns="91425" tIns="45700" rIns="91425" bIns="45700" anchor="t" anchorCtr="0">
            <a:normAutofit/>
          </a:bodyPr>
          <a:lstStyle/>
          <a:p>
            <a:pPr marL="120015" lvl="0" indent="-120015" algn="l" rtl="0">
              <a:lnSpc>
                <a:spcPct val="90000"/>
              </a:lnSpc>
              <a:spcBef>
                <a:spcPts val="0"/>
              </a:spcBef>
              <a:spcAft>
                <a:spcPts val="0"/>
              </a:spcAft>
              <a:buClr>
                <a:schemeClr val="dk1"/>
              </a:buClr>
              <a:buSzPts val="1400"/>
              <a:buChar char="•"/>
            </a:pPr>
            <a:r>
              <a:rPr lang="en-US" dirty="0"/>
              <a:t>Do we need to pay for each competition?</a:t>
            </a:r>
            <a:endParaRPr dirty="0"/>
          </a:p>
          <a:p>
            <a:pPr marL="360045" lvl="1" indent="-120015" algn="l" rtl="0">
              <a:lnSpc>
                <a:spcPct val="90000"/>
              </a:lnSpc>
              <a:spcBef>
                <a:spcPts val="263"/>
              </a:spcBef>
              <a:spcAft>
                <a:spcPts val="0"/>
              </a:spcAft>
              <a:buClr>
                <a:schemeClr val="dk1"/>
              </a:buClr>
              <a:buSzPts val="1200"/>
              <a:buChar char="•"/>
            </a:pPr>
            <a:r>
              <a:rPr lang="en-US" dirty="0"/>
              <a:t>No. All are covered by the $30 competition fees. PTSA scholarship available.</a:t>
            </a:r>
            <a:endParaRPr dirty="0"/>
          </a:p>
          <a:p>
            <a:pPr marL="120015" lvl="0" indent="-120015" algn="l" rtl="0">
              <a:lnSpc>
                <a:spcPct val="90000"/>
              </a:lnSpc>
              <a:spcBef>
                <a:spcPts val="525"/>
              </a:spcBef>
              <a:spcAft>
                <a:spcPts val="0"/>
              </a:spcAft>
              <a:buClr>
                <a:schemeClr val="dk1"/>
              </a:buClr>
              <a:buSzPts val="1400"/>
              <a:buChar char="•"/>
            </a:pPr>
            <a:r>
              <a:rPr lang="en-US" dirty="0"/>
              <a:t>Is there a deadline to register?</a:t>
            </a:r>
            <a:endParaRPr dirty="0"/>
          </a:p>
          <a:p>
            <a:pPr marL="360045" lvl="1" indent="-120015" algn="l" rtl="0">
              <a:lnSpc>
                <a:spcPct val="90000"/>
              </a:lnSpc>
              <a:spcBef>
                <a:spcPts val="263"/>
              </a:spcBef>
              <a:spcAft>
                <a:spcPts val="0"/>
              </a:spcAft>
              <a:buClr>
                <a:schemeClr val="dk1"/>
              </a:buClr>
              <a:buSzPts val="1200"/>
              <a:buChar char="•"/>
            </a:pPr>
            <a:r>
              <a:rPr lang="en-US" dirty="0"/>
              <a:t>Math Club registration has no deadline. </a:t>
            </a:r>
            <a:endParaRPr dirty="0"/>
          </a:p>
          <a:p>
            <a:pPr marL="360045" lvl="1" indent="-120015" algn="l" rtl="0">
              <a:lnSpc>
                <a:spcPct val="90000"/>
              </a:lnSpc>
              <a:spcBef>
                <a:spcPts val="263"/>
              </a:spcBef>
              <a:spcAft>
                <a:spcPts val="0"/>
              </a:spcAft>
              <a:buClr>
                <a:schemeClr val="dk1"/>
              </a:buClr>
              <a:buSzPts val="1200"/>
              <a:buChar char="•"/>
            </a:pPr>
            <a:r>
              <a:rPr lang="en-US" dirty="0"/>
              <a:t>Each competition has its own deadline.</a:t>
            </a:r>
            <a:endParaRPr dirty="0"/>
          </a:p>
          <a:p>
            <a:pPr marL="120015" lvl="0" indent="-120015" algn="l" rtl="0">
              <a:lnSpc>
                <a:spcPct val="90000"/>
              </a:lnSpc>
              <a:spcBef>
                <a:spcPts val="525"/>
              </a:spcBef>
              <a:spcAft>
                <a:spcPts val="0"/>
              </a:spcAft>
              <a:buClr>
                <a:schemeClr val="dk1"/>
              </a:buClr>
              <a:buSzPts val="1400"/>
              <a:buChar char="•"/>
            </a:pPr>
            <a:r>
              <a:rPr lang="en-US" dirty="0"/>
              <a:t>Are coaching or competition required?</a:t>
            </a:r>
            <a:endParaRPr dirty="0"/>
          </a:p>
          <a:p>
            <a:pPr marL="360045" lvl="1" indent="-120015" algn="l" rtl="0">
              <a:lnSpc>
                <a:spcPct val="90000"/>
              </a:lnSpc>
              <a:spcBef>
                <a:spcPts val="263"/>
              </a:spcBef>
              <a:spcAft>
                <a:spcPts val="0"/>
              </a:spcAft>
              <a:buClr>
                <a:schemeClr val="dk1"/>
              </a:buClr>
              <a:buSzPts val="1200"/>
              <a:buChar char="•"/>
            </a:pPr>
            <a:r>
              <a:rPr lang="en-US" dirty="0"/>
              <a:t>Participation in coaching sessions and competitions are entirely optional.</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0">
                                            <p:txEl>
                                              <p:pRg st="0" end="0"/>
                                            </p:txEl>
                                          </p:spTgt>
                                        </p:tgtEl>
                                        <p:attrNameLst>
                                          <p:attrName>style.visibility</p:attrName>
                                        </p:attrNameLst>
                                      </p:cBhvr>
                                      <p:to>
                                        <p:strVal val="visible"/>
                                      </p:to>
                                    </p:set>
                                    <p:animEffect transition="in" filter="fade">
                                      <p:cBhvr>
                                        <p:cTn id="7" dur="500"/>
                                        <p:tgtEl>
                                          <p:spTgt spid="170">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70">
                                            <p:txEl>
                                              <p:pRg st="1" end="1"/>
                                            </p:txEl>
                                          </p:spTgt>
                                        </p:tgtEl>
                                        <p:attrNameLst>
                                          <p:attrName>style.visibility</p:attrName>
                                        </p:attrNameLst>
                                      </p:cBhvr>
                                      <p:to>
                                        <p:strVal val="visible"/>
                                      </p:to>
                                    </p:set>
                                    <p:animEffect transition="in" filter="fade">
                                      <p:cBhvr>
                                        <p:cTn id="10" dur="500"/>
                                        <p:tgtEl>
                                          <p:spTgt spid="17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70">
                                            <p:txEl>
                                              <p:pRg st="2" end="2"/>
                                            </p:txEl>
                                          </p:spTgt>
                                        </p:tgtEl>
                                        <p:attrNameLst>
                                          <p:attrName>style.visibility</p:attrName>
                                        </p:attrNameLst>
                                      </p:cBhvr>
                                      <p:to>
                                        <p:strVal val="visible"/>
                                      </p:to>
                                    </p:set>
                                    <p:animEffect transition="in" filter="fade">
                                      <p:cBhvr>
                                        <p:cTn id="13" dur="500"/>
                                        <p:tgtEl>
                                          <p:spTgt spid="170">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70">
                                            <p:txEl>
                                              <p:pRg st="3" end="3"/>
                                            </p:txEl>
                                          </p:spTgt>
                                        </p:tgtEl>
                                        <p:attrNameLst>
                                          <p:attrName>style.visibility</p:attrName>
                                        </p:attrNameLst>
                                      </p:cBhvr>
                                      <p:to>
                                        <p:strVal val="visible"/>
                                      </p:to>
                                    </p:set>
                                    <p:animEffect transition="in" filter="fade">
                                      <p:cBhvr>
                                        <p:cTn id="16" dur="500"/>
                                        <p:tgtEl>
                                          <p:spTgt spid="170">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70">
                                            <p:txEl>
                                              <p:pRg st="4" end="4"/>
                                            </p:txEl>
                                          </p:spTgt>
                                        </p:tgtEl>
                                        <p:attrNameLst>
                                          <p:attrName>style.visibility</p:attrName>
                                        </p:attrNameLst>
                                      </p:cBhvr>
                                      <p:to>
                                        <p:strVal val="visible"/>
                                      </p:to>
                                    </p:set>
                                    <p:animEffect transition="in" filter="fade">
                                      <p:cBhvr>
                                        <p:cTn id="19" dur="500"/>
                                        <p:tgtEl>
                                          <p:spTgt spid="170">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70">
                                            <p:txEl>
                                              <p:pRg st="5" end="5"/>
                                            </p:txEl>
                                          </p:spTgt>
                                        </p:tgtEl>
                                        <p:attrNameLst>
                                          <p:attrName>style.visibility</p:attrName>
                                        </p:attrNameLst>
                                      </p:cBhvr>
                                      <p:to>
                                        <p:strVal val="visible"/>
                                      </p:to>
                                    </p:set>
                                    <p:animEffect transition="in" filter="fade">
                                      <p:cBhvr>
                                        <p:cTn id="22" dur="500"/>
                                        <p:tgtEl>
                                          <p:spTgt spid="170">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70">
                                            <p:txEl>
                                              <p:pRg st="6" end="6"/>
                                            </p:txEl>
                                          </p:spTgt>
                                        </p:tgtEl>
                                        <p:attrNameLst>
                                          <p:attrName>style.visibility</p:attrName>
                                        </p:attrNameLst>
                                      </p:cBhvr>
                                      <p:to>
                                        <p:strVal val="visible"/>
                                      </p:to>
                                    </p:set>
                                    <p:animEffect transition="in" filter="fade">
                                      <p:cBhvr>
                                        <p:cTn id="25" dur="500"/>
                                        <p:tgtEl>
                                          <p:spTgt spid="17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
          <p:cNvSpPr txBox="1">
            <a:spLocks noGrp="1"/>
          </p:cNvSpPr>
          <p:nvPr>
            <p:ph type="title"/>
          </p:nvPr>
        </p:nvSpPr>
        <p:spPr>
          <a:xfrm>
            <a:off x="440055" y="194734"/>
            <a:ext cx="5520690" cy="7069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2300"/>
              <a:buFont typeface="Calibri"/>
              <a:buNone/>
            </a:pPr>
            <a:r>
              <a:rPr lang="en-US"/>
              <a:t>Agenda</a:t>
            </a:r>
            <a:endParaRPr/>
          </a:p>
        </p:txBody>
      </p:sp>
      <p:sp>
        <p:nvSpPr>
          <p:cNvPr id="99" name="Google Shape;99;p2"/>
          <p:cNvSpPr txBox="1">
            <a:spLocks noGrp="1"/>
          </p:cNvSpPr>
          <p:nvPr>
            <p:ph type="body" idx="1"/>
          </p:nvPr>
        </p:nvSpPr>
        <p:spPr>
          <a:xfrm>
            <a:off x="440055" y="973666"/>
            <a:ext cx="5520690" cy="2320714"/>
          </a:xfrm>
          <a:prstGeom prst="rect">
            <a:avLst/>
          </a:prstGeom>
          <a:noFill/>
          <a:ln>
            <a:noFill/>
          </a:ln>
        </p:spPr>
        <p:txBody>
          <a:bodyPr spcFirstLastPara="1" wrap="square" lIns="91425" tIns="45700" rIns="91425" bIns="45700" anchor="t" anchorCtr="0">
            <a:normAutofit/>
          </a:bodyPr>
          <a:lstStyle/>
          <a:p>
            <a:pPr marL="120015" lvl="0" indent="-120015">
              <a:buSzPts val="1400"/>
            </a:pPr>
            <a:r>
              <a:rPr lang="en-US" dirty="0"/>
              <a:t>Competitions</a:t>
            </a:r>
          </a:p>
          <a:p>
            <a:pPr marL="120015" lvl="0" indent="-120015" algn="l" rtl="0">
              <a:lnSpc>
                <a:spcPct val="90000"/>
              </a:lnSpc>
              <a:spcBef>
                <a:spcPts val="525"/>
              </a:spcBef>
              <a:spcAft>
                <a:spcPts val="0"/>
              </a:spcAft>
              <a:buClr>
                <a:schemeClr val="dk1"/>
              </a:buClr>
              <a:buSzPts val="1400"/>
              <a:buChar char="•"/>
            </a:pPr>
            <a:r>
              <a:rPr lang="en-US" dirty="0"/>
              <a:t>Coaching sessions</a:t>
            </a:r>
            <a:endParaRPr dirty="0"/>
          </a:p>
          <a:p>
            <a:pPr marL="120015" lvl="0" indent="-120015" algn="l" rtl="0">
              <a:lnSpc>
                <a:spcPct val="90000"/>
              </a:lnSpc>
              <a:spcBef>
                <a:spcPts val="525"/>
              </a:spcBef>
              <a:spcAft>
                <a:spcPts val="0"/>
              </a:spcAft>
              <a:buClr>
                <a:schemeClr val="dk1"/>
              </a:buClr>
              <a:buSzPts val="1400"/>
              <a:buChar char="•"/>
            </a:pPr>
            <a:r>
              <a:rPr lang="en-US" dirty="0"/>
              <a:t>Communication Channel</a:t>
            </a:r>
            <a:endParaRPr dirty="0"/>
          </a:p>
          <a:p>
            <a:pPr marL="120015" lvl="0" indent="-120015" algn="l" rtl="0">
              <a:lnSpc>
                <a:spcPct val="90000"/>
              </a:lnSpc>
              <a:spcBef>
                <a:spcPts val="525"/>
              </a:spcBef>
              <a:spcAft>
                <a:spcPts val="0"/>
              </a:spcAft>
              <a:buClr>
                <a:schemeClr val="dk1"/>
              </a:buClr>
              <a:buSzPts val="1400"/>
              <a:buChar char="•"/>
            </a:pPr>
            <a:r>
              <a:rPr lang="en-US" dirty="0"/>
              <a:t>Volunteering</a:t>
            </a:r>
            <a:endParaRPr dirty="0"/>
          </a:p>
          <a:p>
            <a:pPr marL="120015" lvl="0" indent="-120015" algn="l" rtl="0">
              <a:lnSpc>
                <a:spcPct val="90000"/>
              </a:lnSpc>
              <a:spcBef>
                <a:spcPts val="525"/>
              </a:spcBef>
              <a:spcAft>
                <a:spcPts val="0"/>
              </a:spcAft>
              <a:buClr>
                <a:schemeClr val="dk1"/>
              </a:buClr>
              <a:buSzPts val="1400"/>
              <a:buChar char="•"/>
            </a:pPr>
            <a:r>
              <a:rPr lang="en-US" dirty="0"/>
              <a:t>Next steps</a:t>
            </a:r>
            <a:endParaRPr dirty="0"/>
          </a:p>
          <a:p>
            <a:pPr marL="120015" lvl="0" indent="-120015" algn="l" rtl="0">
              <a:lnSpc>
                <a:spcPct val="90000"/>
              </a:lnSpc>
              <a:spcBef>
                <a:spcPts val="525"/>
              </a:spcBef>
              <a:spcAft>
                <a:spcPts val="0"/>
              </a:spcAft>
              <a:buClr>
                <a:schemeClr val="dk1"/>
              </a:buClr>
              <a:buSzPts val="1400"/>
              <a:buChar char="•"/>
            </a:pPr>
            <a:r>
              <a:rPr lang="en-US" dirty="0"/>
              <a:t>FAQs</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9">
                                            <p:txEl>
                                              <p:pRg st="0" end="0"/>
                                            </p:txEl>
                                          </p:spTgt>
                                        </p:tgtEl>
                                        <p:attrNameLst>
                                          <p:attrName>style.visibility</p:attrName>
                                        </p:attrNameLst>
                                      </p:cBhvr>
                                      <p:to>
                                        <p:strVal val="visible"/>
                                      </p:to>
                                    </p:set>
                                    <p:animEffect transition="in" filter="fade">
                                      <p:cBhvr>
                                        <p:cTn id="7" dur="500"/>
                                        <p:tgtEl>
                                          <p:spTgt spid="9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9">
                                            <p:txEl>
                                              <p:pRg st="1" end="1"/>
                                            </p:txEl>
                                          </p:spTgt>
                                        </p:tgtEl>
                                        <p:attrNameLst>
                                          <p:attrName>style.visibility</p:attrName>
                                        </p:attrNameLst>
                                      </p:cBhvr>
                                      <p:to>
                                        <p:strVal val="visible"/>
                                      </p:to>
                                    </p:set>
                                    <p:animEffect transition="in" filter="fade">
                                      <p:cBhvr>
                                        <p:cTn id="10" dur="500"/>
                                        <p:tgtEl>
                                          <p:spTgt spid="9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9">
                                            <p:txEl>
                                              <p:pRg st="2" end="2"/>
                                            </p:txEl>
                                          </p:spTgt>
                                        </p:tgtEl>
                                        <p:attrNameLst>
                                          <p:attrName>style.visibility</p:attrName>
                                        </p:attrNameLst>
                                      </p:cBhvr>
                                      <p:to>
                                        <p:strVal val="visible"/>
                                      </p:to>
                                    </p:set>
                                    <p:animEffect transition="in" filter="fade">
                                      <p:cBhvr>
                                        <p:cTn id="13" dur="500"/>
                                        <p:tgtEl>
                                          <p:spTgt spid="9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9">
                                            <p:txEl>
                                              <p:pRg st="3" end="3"/>
                                            </p:txEl>
                                          </p:spTgt>
                                        </p:tgtEl>
                                        <p:attrNameLst>
                                          <p:attrName>style.visibility</p:attrName>
                                        </p:attrNameLst>
                                      </p:cBhvr>
                                      <p:to>
                                        <p:strVal val="visible"/>
                                      </p:to>
                                    </p:set>
                                    <p:animEffect transition="in" filter="fade">
                                      <p:cBhvr>
                                        <p:cTn id="16" dur="500"/>
                                        <p:tgtEl>
                                          <p:spTgt spid="99">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99">
                                            <p:txEl>
                                              <p:pRg st="4" end="4"/>
                                            </p:txEl>
                                          </p:spTgt>
                                        </p:tgtEl>
                                        <p:attrNameLst>
                                          <p:attrName>style.visibility</p:attrName>
                                        </p:attrNameLst>
                                      </p:cBhvr>
                                      <p:to>
                                        <p:strVal val="visible"/>
                                      </p:to>
                                    </p:set>
                                    <p:animEffect transition="in" filter="fade">
                                      <p:cBhvr>
                                        <p:cTn id="19" dur="500"/>
                                        <p:tgtEl>
                                          <p:spTgt spid="99">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99">
                                            <p:txEl>
                                              <p:pRg st="5" end="5"/>
                                            </p:txEl>
                                          </p:spTgt>
                                        </p:tgtEl>
                                        <p:attrNameLst>
                                          <p:attrName>style.visibility</p:attrName>
                                        </p:attrNameLst>
                                      </p:cBhvr>
                                      <p:to>
                                        <p:strVal val="visible"/>
                                      </p:to>
                                    </p:set>
                                    <p:animEffect transition="in" filter="fade">
                                      <p:cBhvr>
                                        <p:cTn id="22" dur="500"/>
                                        <p:tgtEl>
                                          <p:spTgt spid="9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6"/>
          <p:cNvSpPr txBox="1">
            <a:spLocks noGrp="1"/>
          </p:cNvSpPr>
          <p:nvPr>
            <p:ph type="title"/>
          </p:nvPr>
        </p:nvSpPr>
        <p:spPr>
          <a:xfrm>
            <a:off x="440055" y="194734"/>
            <a:ext cx="5520690" cy="7069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2300"/>
              <a:buFont typeface="Calibri"/>
              <a:buNone/>
            </a:pPr>
            <a:r>
              <a:rPr lang="en-US" dirty="0"/>
              <a:t>Competitions – AMC 10A/B</a:t>
            </a:r>
            <a:endParaRPr dirty="0"/>
          </a:p>
        </p:txBody>
      </p:sp>
      <p:sp>
        <p:nvSpPr>
          <p:cNvPr id="128" name="Google Shape;128;p6"/>
          <p:cNvSpPr txBox="1">
            <a:spLocks noGrp="1"/>
          </p:cNvSpPr>
          <p:nvPr>
            <p:ph type="body" idx="1"/>
          </p:nvPr>
        </p:nvSpPr>
        <p:spPr>
          <a:xfrm>
            <a:off x="440055" y="782261"/>
            <a:ext cx="5520690" cy="2512119"/>
          </a:xfrm>
          <a:prstGeom prst="rect">
            <a:avLst/>
          </a:prstGeom>
          <a:noFill/>
          <a:ln>
            <a:noFill/>
          </a:ln>
        </p:spPr>
        <p:txBody>
          <a:bodyPr spcFirstLastPara="1" wrap="square" lIns="91425" tIns="45700" rIns="91425" bIns="45700" anchor="t" anchorCtr="0">
            <a:normAutofit/>
          </a:bodyPr>
          <a:lstStyle/>
          <a:p>
            <a:pPr marL="120015" lvl="0" indent="-120015" algn="l" rtl="0">
              <a:lnSpc>
                <a:spcPct val="90000"/>
              </a:lnSpc>
              <a:spcBef>
                <a:spcPts val="0"/>
              </a:spcBef>
              <a:spcAft>
                <a:spcPts val="0"/>
              </a:spcAft>
              <a:buClr>
                <a:schemeClr val="dk1"/>
              </a:buClr>
              <a:buSzPts val="1400"/>
              <a:buChar char="•"/>
            </a:pPr>
            <a:r>
              <a:rPr lang="en-US" dirty="0"/>
              <a:t>AMC 10A/B</a:t>
            </a:r>
            <a:endParaRPr dirty="0"/>
          </a:p>
          <a:p>
            <a:pPr marL="525780" lvl="1" indent="-285750">
              <a:lnSpc>
                <a:spcPct val="100000"/>
              </a:lnSpc>
              <a:buSzPts val="1200"/>
              <a:buFont typeface="Courier New" panose="02070309020205020404" pitchFamily="49" charset="0"/>
              <a:buChar char="o"/>
            </a:pPr>
            <a:r>
              <a:rPr lang="en-US" sz="1300" dirty="0"/>
              <a:t>AMC10 -&gt; AIME -&gt; USAJMO -&gt; MOP -&gt; IMO</a:t>
            </a:r>
          </a:p>
          <a:p>
            <a:pPr marL="525780" lvl="1" indent="-285750" algn="l" rtl="0">
              <a:lnSpc>
                <a:spcPct val="100000"/>
              </a:lnSpc>
              <a:spcBef>
                <a:spcPts val="263"/>
              </a:spcBef>
              <a:spcAft>
                <a:spcPts val="0"/>
              </a:spcAft>
              <a:buClr>
                <a:schemeClr val="dk1"/>
              </a:buClr>
              <a:buSzPts val="1200"/>
              <a:buFont typeface="Courier New" panose="02070309020205020404" pitchFamily="49" charset="0"/>
              <a:buChar char="o"/>
            </a:pPr>
            <a:r>
              <a:rPr lang="en-US" dirty="0"/>
              <a:t>Location: RMS</a:t>
            </a:r>
            <a:endParaRPr dirty="0"/>
          </a:p>
          <a:p>
            <a:pPr marL="525780" lvl="1" indent="-285750">
              <a:lnSpc>
                <a:spcPct val="100000"/>
              </a:lnSpc>
              <a:buSzPts val="1200"/>
              <a:buFont typeface="Courier New" panose="02070309020205020404" pitchFamily="49" charset="0"/>
              <a:buChar char="o"/>
            </a:pPr>
            <a:r>
              <a:rPr lang="en-US" dirty="0"/>
              <a:t>Nov 5 (ACM 10A) and Nov 13 (AMC 10B) — Students can sign up both</a:t>
            </a:r>
            <a:endParaRPr dirty="0"/>
          </a:p>
          <a:p>
            <a:pPr marL="525780" lvl="1" indent="-285750" algn="l" rtl="0">
              <a:lnSpc>
                <a:spcPct val="100000"/>
              </a:lnSpc>
              <a:spcBef>
                <a:spcPts val="263"/>
              </a:spcBef>
              <a:spcAft>
                <a:spcPts val="0"/>
              </a:spcAft>
              <a:buClr>
                <a:schemeClr val="dk1"/>
              </a:buClr>
              <a:buSzPts val="1200"/>
              <a:buFont typeface="Courier New" panose="02070309020205020404" pitchFamily="49" charset="0"/>
              <a:buChar char="o"/>
            </a:pPr>
            <a:r>
              <a:rPr lang="en-US" dirty="0"/>
              <a:t>Open to all club members, recommended for very strong 6</a:t>
            </a:r>
            <a:r>
              <a:rPr lang="en-US" baseline="30000" dirty="0"/>
              <a:t>th</a:t>
            </a:r>
            <a:r>
              <a:rPr lang="en-US" dirty="0"/>
              <a:t> graders, strong 7</a:t>
            </a:r>
            <a:r>
              <a:rPr lang="en-US" baseline="30000" dirty="0"/>
              <a:t>th</a:t>
            </a:r>
            <a:r>
              <a:rPr lang="en-US" dirty="0"/>
              <a:t> graders and good 8</a:t>
            </a:r>
            <a:r>
              <a:rPr lang="en-US" baseline="30000" dirty="0"/>
              <a:t>th</a:t>
            </a:r>
            <a:r>
              <a:rPr lang="en-US" dirty="0"/>
              <a:t> graders.</a:t>
            </a:r>
          </a:p>
          <a:p>
            <a:pPr marL="525780" lvl="1" indent="-285750">
              <a:lnSpc>
                <a:spcPct val="100000"/>
              </a:lnSpc>
              <a:buSzPts val="1200"/>
              <a:buFont typeface="Courier New" panose="02070309020205020404" pitchFamily="49" charset="0"/>
              <a:buChar char="o"/>
            </a:pPr>
            <a:r>
              <a:rPr lang="en-US" dirty="0"/>
              <a:t>Individual competition, 25 questions, 75 minutes</a:t>
            </a:r>
          </a:p>
          <a:p>
            <a:pPr marL="525780" lvl="1" indent="-285750">
              <a:buSzPts val="1200"/>
              <a:buFont typeface="Courier New" panose="02070309020205020404" pitchFamily="49" charset="0"/>
              <a:buChar char="o"/>
            </a:pPr>
            <a:r>
              <a:rPr lang="en-US" dirty="0"/>
              <a:t>Covers mathematical topics such as elementary algebra, basic geometry, area and volume formulas, elementary number theory, and elementary probability. Advanced topics like trigonometry, advanced algebra, and advanced geometry are excluded.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8">
                                            <p:txEl>
                                              <p:pRg st="0" end="0"/>
                                            </p:txEl>
                                          </p:spTgt>
                                        </p:tgtEl>
                                        <p:attrNameLst>
                                          <p:attrName>style.visibility</p:attrName>
                                        </p:attrNameLst>
                                      </p:cBhvr>
                                      <p:to>
                                        <p:strVal val="visible"/>
                                      </p:to>
                                    </p:set>
                                    <p:animEffect transition="in" filter="fade">
                                      <p:cBhvr>
                                        <p:cTn id="7" dur="500"/>
                                        <p:tgtEl>
                                          <p:spTgt spid="1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8">
                                            <p:txEl>
                                              <p:pRg st="1" end="1"/>
                                            </p:txEl>
                                          </p:spTgt>
                                        </p:tgtEl>
                                        <p:attrNameLst>
                                          <p:attrName>style.visibility</p:attrName>
                                        </p:attrNameLst>
                                      </p:cBhvr>
                                      <p:to>
                                        <p:strVal val="visible"/>
                                      </p:to>
                                    </p:set>
                                    <p:animEffect transition="in" filter="fade">
                                      <p:cBhvr>
                                        <p:cTn id="12" dur="500"/>
                                        <p:tgtEl>
                                          <p:spTgt spid="12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8">
                                            <p:txEl>
                                              <p:pRg st="2" end="2"/>
                                            </p:txEl>
                                          </p:spTgt>
                                        </p:tgtEl>
                                        <p:attrNameLst>
                                          <p:attrName>style.visibility</p:attrName>
                                        </p:attrNameLst>
                                      </p:cBhvr>
                                      <p:to>
                                        <p:strVal val="visible"/>
                                      </p:to>
                                    </p:set>
                                    <p:animEffect transition="in" filter="fade">
                                      <p:cBhvr>
                                        <p:cTn id="17" dur="500"/>
                                        <p:tgtEl>
                                          <p:spTgt spid="12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8">
                                            <p:txEl>
                                              <p:pRg st="3" end="3"/>
                                            </p:txEl>
                                          </p:spTgt>
                                        </p:tgtEl>
                                        <p:attrNameLst>
                                          <p:attrName>style.visibility</p:attrName>
                                        </p:attrNameLst>
                                      </p:cBhvr>
                                      <p:to>
                                        <p:strVal val="visible"/>
                                      </p:to>
                                    </p:set>
                                    <p:animEffect transition="in" filter="fade">
                                      <p:cBhvr>
                                        <p:cTn id="22" dur="500"/>
                                        <p:tgtEl>
                                          <p:spTgt spid="12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8">
                                            <p:txEl>
                                              <p:pRg st="4" end="4"/>
                                            </p:txEl>
                                          </p:spTgt>
                                        </p:tgtEl>
                                        <p:attrNameLst>
                                          <p:attrName>style.visibility</p:attrName>
                                        </p:attrNameLst>
                                      </p:cBhvr>
                                      <p:to>
                                        <p:strVal val="visible"/>
                                      </p:to>
                                    </p:set>
                                    <p:animEffect transition="in" filter="fade">
                                      <p:cBhvr>
                                        <p:cTn id="27" dur="500"/>
                                        <p:tgtEl>
                                          <p:spTgt spid="12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8">
                                            <p:txEl>
                                              <p:pRg st="5" end="5"/>
                                            </p:txEl>
                                          </p:spTgt>
                                        </p:tgtEl>
                                        <p:attrNameLst>
                                          <p:attrName>style.visibility</p:attrName>
                                        </p:attrNameLst>
                                      </p:cBhvr>
                                      <p:to>
                                        <p:strVal val="visible"/>
                                      </p:to>
                                    </p:set>
                                    <p:animEffect transition="in" filter="fade">
                                      <p:cBhvr>
                                        <p:cTn id="32" dur="500"/>
                                        <p:tgtEl>
                                          <p:spTgt spid="12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8">
                                            <p:txEl>
                                              <p:pRg st="6" end="6"/>
                                            </p:txEl>
                                          </p:spTgt>
                                        </p:tgtEl>
                                        <p:attrNameLst>
                                          <p:attrName>style.visibility</p:attrName>
                                        </p:attrNameLst>
                                      </p:cBhvr>
                                      <p:to>
                                        <p:strVal val="visible"/>
                                      </p:to>
                                    </p:set>
                                    <p:animEffect transition="in" filter="fade">
                                      <p:cBhvr>
                                        <p:cTn id="37" dur="500"/>
                                        <p:tgtEl>
                                          <p:spTgt spid="12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88CFC-AADA-04A2-882E-7A8A4654E326}"/>
              </a:ext>
            </a:extLst>
          </p:cNvPr>
          <p:cNvSpPr>
            <a:spLocks noGrp="1"/>
          </p:cNvSpPr>
          <p:nvPr>
            <p:ph type="title"/>
          </p:nvPr>
        </p:nvSpPr>
        <p:spPr/>
        <p:txBody>
          <a:bodyPr/>
          <a:lstStyle/>
          <a:p>
            <a:r>
              <a:rPr lang="en-US" dirty="0"/>
              <a:t>Competitions – AIME</a:t>
            </a:r>
          </a:p>
        </p:txBody>
      </p:sp>
      <p:sp>
        <p:nvSpPr>
          <p:cNvPr id="3" name="Text Placeholder 2">
            <a:extLst>
              <a:ext uri="{FF2B5EF4-FFF2-40B4-BE49-F238E27FC236}">
                <a16:creationId xmlns:a16="http://schemas.microsoft.com/office/drawing/2014/main" id="{819B9E89-4944-C338-C12F-1661E07895A3}"/>
              </a:ext>
            </a:extLst>
          </p:cNvPr>
          <p:cNvSpPr>
            <a:spLocks noGrp="1"/>
          </p:cNvSpPr>
          <p:nvPr>
            <p:ph type="body" idx="1"/>
          </p:nvPr>
        </p:nvSpPr>
        <p:spPr/>
        <p:txBody>
          <a:bodyPr>
            <a:normAutofit fontScale="92500" lnSpcReduction="10000"/>
          </a:bodyPr>
          <a:lstStyle/>
          <a:p>
            <a:pPr marL="120015" lvl="0" indent="-120015">
              <a:buSzPts val="1400"/>
            </a:pPr>
            <a:r>
              <a:rPr lang="en-US" dirty="0"/>
              <a:t>AIME I / AIME II</a:t>
            </a:r>
          </a:p>
          <a:p>
            <a:pPr marL="525780" lvl="1" indent="-285750">
              <a:buSzPts val="1200"/>
              <a:buFont typeface="Courier New" panose="02070309020205020404" pitchFamily="49" charset="0"/>
              <a:buChar char="o"/>
            </a:pPr>
            <a:r>
              <a:rPr lang="en-US" dirty="0"/>
              <a:t>Location: Pearson Testing Centers</a:t>
            </a:r>
          </a:p>
          <a:p>
            <a:pPr marL="525780" lvl="1" indent="-285750">
              <a:buSzPts val="1200"/>
              <a:buFont typeface="Courier New" panose="02070309020205020404" pitchFamily="49" charset="0"/>
              <a:buChar char="o"/>
            </a:pPr>
            <a:r>
              <a:rPr lang="en-US" dirty="0"/>
              <a:t>Individual Competition</a:t>
            </a:r>
          </a:p>
          <a:p>
            <a:pPr marL="525780" lvl="1" indent="-285750">
              <a:buSzPts val="1200"/>
              <a:buFont typeface="Courier New" panose="02070309020205020404" pitchFamily="49" charset="0"/>
              <a:buChar char="o"/>
            </a:pPr>
            <a:r>
              <a:rPr lang="en-US" dirty="0"/>
              <a:t>RMS usually have 1-4 students qualified for AIME each year</a:t>
            </a:r>
          </a:p>
          <a:p>
            <a:pPr marL="525780" lvl="1" indent="-285750">
              <a:buSzPts val="1200"/>
              <a:buFont typeface="Courier New" panose="02070309020205020404" pitchFamily="49" charset="0"/>
              <a:buChar char="o"/>
            </a:pPr>
            <a:r>
              <a:rPr lang="en-US" dirty="0"/>
              <a:t>15 questions, 3 hours, with a small break in the middle</a:t>
            </a:r>
          </a:p>
          <a:p>
            <a:pPr marL="525780" lvl="1" indent="-285750">
              <a:buSzPts val="1200"/>
              <a:buFont typeface="Courier New" panose="02070309020205020404" pitchFamily="49" charset="0"/>
              <a:buChar char="o"/>
            </a:pPr>
            <a:r>
              <a:rPr lang="en-US" sz="1250" dirty="0"/>
              <a:t>Feb 5/2026 or Feb 11/2027 — Eligible students who score 100 or above will be invited to AIME</a:t>
            </a:r>
          </a:p>
          <a:p>
            <a:pPr marL="525780" lvl="1" indent="-285750">
              <a:buSzPts val="1200"/>
              <a:buFont typeface="Courier New" panose="02070309020205020404" pitchFamily="49" charset="0"/>
              <a:buChar char="o"/>
            </a:pPr>
            <a:r>
              <a:rPr lang="en-US" dirty="0"/>
              <a:t>Can only participate one (not both)</a:t>
            </a:r>
          </a:p>
          <a:p>
            <a:pPr marL="525780" lvl="1" indent="-285750">
              <a:buSzPts val="1200"/>
              <a:buFont typeface="Courier New" panose="02070309020205020404" pitchFamily="49" charset="0"/>
              <a:buChar char="o"/>
            </a:pPr>
            <a:r>
              <a:rPr lang="en-US" dirty="0"/>
              <a:t>Top students invited to Junior USA Mathematical Olympiad (USAJMO).</a:t>
            </a:r>
          </a:p>
          <a:p>
            <a:pPr marL="120015" indent="-120015">
              <a:lnSpc>
                <a:spcPct val="100000"/>
              </a:lnSpc>
              <a:buSzPts val="1400"/>
            </a:pPr>
            <a:r>
              <a:rPr lang="en-US" dirty="0"/>
              <a:t>AMC Resources</a:t>
            </a:r>
          </a:p>
          <a:p>
            <a:pPr marL="525780" lvl="1" indent="-285750">
              <a:buSzPts val="1200"/>
              <a:buFont typeface="Courier New" panose="02070309020205020404" pitchFamily="49" charset="0"/>
              <a:buChar char="o"/>
            </a:pPr>
            <a:r>
              <a:rPr lang="en-US" sz="1300" dirty="0">
                <a:hlinkClick r:id="rId2"/>
              </a:rPr>
              <a:t>https://artofproblemsolving.com/</a:t>
            </a:r>
            <a:r>
              <a:rPr lang="en-US" sz="1300" dirty="0"/>
              <a:t> </a:t>
            </a:r>
          </a:p>
          <a:p>
            <a:pPr marL="0" indent="0">
              <a:buSzPts val="1200"/>
              <a:buNone/>
            </a:pPr>
            <a:endParaRPr lang="en-US" dirty="0"/>
          </a:p>
        </p:txBody>
      </p:sp>
    </p:spTree>
    <p:extLst>
      <p:ext uri="{BB962C8B-B14F-4D97-AF65-F5344CB8AC3E}">
        <p14:creationId xmlns:p14="http://schemas.microsoft.com/office/powerpoint/2010/main" val="3425461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6B68E-353D-2E0E-63B0-5DA86545995D}"/>
              </a:ext>
            </a:extLst>
          </p:cNvPr>
          <p:cNvSpPr>
            <a:spLocks noGrp="1"/>
          </p:cNvSpPr>
          <p:nvPr>
            <p:ph type="title"/>
          </p:nvPr>
        </p:nvSpPr>
        <p:spPr/>
        <p:txBody>
          <a:bodyPr/>
          <a:lstStyle/>
          <a:p>
            <a:r>
              <a:rPr lang="en-US" dirty="0"/>
              <a:t>Competition – AMC8</a:t>
            </a:r>
          </a:p>
        </p:txBody>
      </p:sp>
      <p:sp>
        <p:nvSpPr>
          <p:cNvPr id="3" name="Text Placeholder 2">
            <a:extLst>
              <a:ext uri="{FF2B5EF4-FFF2-40B4-BE49-F238E27FC236}">
                <a16:creationId xmlns:a16="http://schemas.microsoft.com/office/drawing/2014/main" id="{93167455-6955-4DDF-78D1-9886D3CDEA8D}"/>
              </a:ext>
            </a:extLst>
          </p:cNvPr>
          <p:cNvSpPr>
            <a:spLocks noGrp="1"/>
          </p:cNvSpPr>
          <p:nvPr>
            <p:ph type="body" idx="1"/>
          </p:nvPr>
        </p:nvSpPr>
        <p:spPr/>
        <p:txBody>
          <a:bodyPr>
            <a:normAutofit fontScale="92500" lnSpcReduction="10000"/>
          </a:bodyPr>
          <a:lstStyle/>
          <a:p>
            <a:pPr marL="120015" lvl="0" indent="-120015">
              <a:buSzPts val="1400"/>
            </a:pPr>
            <a:r>
              <a:rPr lang="en-US" dirty="0"/>
              <a:t>AMC 8</a:t>
            </a:r>
          </a:p>
          <a:p>
            <a:pPr marL="525780" lvl="1" indent="-285750">
              <a:buSzPts val="1200"/>
              <a:buFont typeface="Courier New" panose="02070309020205020404" pitchFamily="49" charset="0"/>
              <a:buChar char="o"/>
            </a:pPr>
            <a:r>
              <a:rPr lang="en-US" dirty="0"/>
              <a:t>Great way to introduce younger students to mathematical problem-solving beyond the standard school curriculum</a:t>
            </a:r>
          </a:p>
          <a:p>
            <a:pPr marL="525780" lvl="1" indent="-285750">
              <a:buSzPts val="1200"/>
              <a:buFont typeface="Courier New" panose="02070309020205020404" pitchFamily="49" charset="0"/>
              <a:buChar char="o"/>
            </a:pPr>
            <a:r>
              <a:rPr lang="en-US" dirty="0"/>
              <a:t>Location: RMS</a:t>
            </a:r>
          </a:p>
          <a:p>
            <a:pPr marL="525780" lvl="1" indent="-285750">
              <a:buSzPts val="1200"/>
              <a:buFont typeface="Courier New" panose="02070309020205020404" pitchFamily="49" charset="0"/>
              <a:buChar char="o"/>
            </a:pPr>
            <a:r>
              <a:rPr lang="en-US" dirty="0"/>
              <a:t>Jan 21 - 27/2027</a:t>
            </a:r>
          </a:p>
          <a:p>
            <a:pPr marL="525780" lvl="1" indent="-285750">
              <a:buSzPts val="1200"/>
              <a:buFont typeface="Courier New" panose="02070309020205020404" pitchFamily="49" charset="0"/>
              <a:buChar char="o"/>
            </a:pPr>
            <a:r>
              <a:rPr lang="en-US" dirty="0"/>
              <a:t>Individual competition, 25 question, 40 minutes</a:t>
            </a:r>
          </a:p>
          <a:p>
            <a:pPr marL="525780" lvl="1" indent="-285750">
              <a:buSzPts val="1200"/>
              <a:buFont typeface="Courier New" panose="02070309020205020404" pitchFamily="49" charset="0"/>
              <a:buChar char="o"/>
            </a:pPr>
            <a:r>
              <a:rPr lang="en-US" dirty="0"/>
              <a:t>Open to all club members, recommended for everyone.</a:t>
            </a:r>
          </a:p>
          <a:p>
            <a:pPr marL="525780" lvl="1" indent="-285750">
              <a:buSzPts val="1200"/>
              <a:buFont typeface="Courier New" panose="02070309020205020404" pitchFamily="49" charset="0"/>
              <a:buChar char="o"/>
            </a:pPr>
            <a:r>
              <a:rPr lang="en-US" dirty="0"/>
              <a:t>Focuses on middle school mathematics topics, including counting and probability, estimation, proportional reasoning, elementary geometry (including the Pythagorean Theorem), spatial visualization, and interpreting graphs and tables. Some of the later questions may touch on beginning algebra topics, such as linear or quadratic functions and coordinate geometry.</a:t>
            </a:r>
          </a:p>
          <a:p>
            <a:endParaRPr lang="en-US" dirty="0"/>
          </a:p>
        </p:txBody>
      </p:sp>
    </p:spTree>
    <p:extLst>
      <p:ext uri="{BB962C8B-B14F-4D97-AF65-F5344CB8AC3E}">
        <p14:creationId xmlns:p14="http://schemas.microsoft.com/office/powerpoint/2010/main" val="616830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7"/>
          <p:cNvSpPr txBox="1">
            <a:spLocks noGrp="1"/>
          </p:cNvSpPr>
          <p:nvPr>
            <p:ph type="title"/>
          </p:nvPr>
        </p:nvSpPr>
        <p:spPr>
          <a:xfrm>
            <a:off x="440055" y="194734"/>
            <a:ext cx="5520690" cy="706967"/>
          </a:xfrm>
          <a:prstGeom prst="rect">
            <a:avLst/>
          </a:prstGeom>
          <a:noFill/>
          <a:ln>
            <a:noFill/>
          </a:ln>
        </p:spPr>
        <p:txBody>
          <a:bodyPr spcFirstLastPara="1" wrap="square" lIns="91425" tIns="45700" rIns="91425" bIns="45700" anchor="ctr" anchorCtr="0">
            <a:normAutofit/>
          </a:bodyPr>
          <a:lstStyle/>
          <a:p>
            <a:pPr lvl="0">
              <a:buSzPts val="2300"/>
            </a:pPr>
            <a:r>
              <a:rPr lang="en-US" dirty="0"/>
              <a:t>Competition – MATHCOUNTS</a:t>
            </a:r>
            <a:endParaRPr dirty="0"/>
          </a:p>
        </p:txBody>
      </p:sp>
      <p:sp>
        <p:nvSpPr>
          <p:cNvPr id="134" name="Google Shape;134;p7"/>
          <p:cNvSpPr txBox="1">
            <a:spLocks noGrp="1"/>
          </p:cNvSpPr>
          <p:nvPr>
            <p:ph type="body" idx="1"/>
          </p:nvPr>
        </p:nvSpPr>
        <p:spPr>
          <a:xfrm>
            <a:off x="440055" y="782261"/>
            <a:ext cx="5520690" cy="2512119"/>
          </a:xfrm>
          <a:prstGeom prst="rect">
            <a:avLst/>
          </a:prstGeom>
          <a:noFill/>
          <a:ln>
            <a:noFill/>
          </a:ln>
        </p:spPr>
        <p:txBody>
          <a:bodyPr spcFirstLastPara="1" wrap="square" lIns="91425" tIns="45700" rIns="91425" bIns="45700" anchor="t" anchorCtr="0">
            <a:normAutofit fontScale="77500" lnSpcReduction="20000"/>
          </a:bodyPr>
          <a:lstStyle/>
          <a:p>
            <a:pPr marL="120015" lvl="0" indent="-120015" algn="l" rtl="0">
              <a:lnSpc>
                <a:spcPct val="90000"/>
              </a:lnSpc>
              <a:spcBef>
                <a:spcPts val="0"/>
              </a:spcBef>
              <a:spcAft>
                <a:spcPts val="0"/>
              </a:spcAft>
              <a:buClr>
                <a:schemeClr val="dk1"/>
              </a:buClr>
              <a:buSzPct val="95238"/>
              <a:buChar char="•"/>
            </a:pPr>
            <a:r>
              <a:rPr lang="en-US" b="1" dirty="0"/>
              <a:t>School Round (A and B)</a:t>
            </a:r>
            <a:endParaRPr b="1" dirty="0"/>
          </a:p>
          <a:p>
            <a:pPr marL="525781" lvl="1" indent="-285750" algn="l" rtl="0">
              <a:lnSpc>
                <a:spcPct val="90000"/>
              </a:lnSpc>
              <a:spcBef>
                <a:spcPts val="263"/>
              </a:spcBef>
              <a:spcAft>
                <a:spcPts val="0"/>
              </a:spcAft>
              <a:buClr>
                <a:schemeClr val="dk1"/>
              </a:buClr>
              <a:buSzPct val="95238"/>
              <a:buFont typeface="Courier New" panose="02070309020205020404" pitchFamily="49" charset="0"/>
              <a:buChar char="o"/>
            </a:pPr>
            <a:r>
              <a:rPr lang="en-US" dirty="0"/>
              <a:t>Location: RMS</a:t>
            </a:r>
            <a:endParaRPr dirty="0"/>
          </a:p>
          <a:p>
            <a:pPr marL="525781" lvl="1" indent="-285750" algn="l" rtl="0">
              <a:lnSpc>
                <a:spcPct val="90000"/>
              </a:lnSpc>
              <a:spcBef>
                <a:spcPts val="263"/>
              </a:spcBef>
              <a:spcAft>
                <a:spcPts val="0"/>
              </a:spcAft>
              <a:buClr>
                <a:schemeClr val="dk1"/>
              </a:buClr>
              <a:buSzPct val="95238"/>
              <a:buFont typeface="Courier New" panose="02070309020205020404" pitchFamily="49" charset="0"/>
              <a:buChar char="o"/>
            </a:pPr>
            <a:r>
              <a:rPr lang="en-US" dirty="0"/>
              <a:t>Early Jan (Tentative - 1 round for varsity, 1 round for individual if not made into varsity)</a:t>
            </a:r>
            <a:endParaRPr dirty="0"/>
          </a:p>
          <a:p>
            <a:pPr marL="525781" lvl="1" indent="-285750" algn="l" rtl="0">
              <a:lnSpc>
                <a:spcPct val="90000"/>
              </a:lnSpc>
              <a:spcBef>
                <a:spcPts val="263"/>
              </a:spcBef>
              <a:spcAft>
                <a:spcPts val="0"/>
              </a:spcAft>
              <a:buClr>
                <a:schemeClr val="dk1"/>
              </a:buClr>
              <a:buSzPct val="95238"/>
              <a:buFont typeface="Courier New" panose="02070309020205020404" pitchFamily="49" charset="0"/>
              <a:buChar char="o"/>
            </a:pPr>
            <a:r>
              <a:rPr lang="en-US" dirty="0"/>
              <a:t>Individual competition—Open to everyone, recommended for everyone</a:t>
            </a:r>
          </a:p>
          <a:p>
            <a:pPr marL="525781" lvl="1" indent="-285750">
              <a:buSzPct val="95238"/>
              <a:buFont typeface="Courier New" panose="02070309020205020404" pitchFamily="49" charset="0"/>
              <a:buChar char="o"/>
            </a:pPr>
            <a:r>
              <a:rPr lang="en-US" dirty="0"/>
              <a:t>Top 14 students from the school round advance to the chapter round</a:t>
            </a:r>
          </a:p>
          <a:p>
            <a:pPr marL="868681" lvl="2" indent="-171450">
              <a:buSzPct val="95238"/>
              <a:buFont typeface="Wingdings" panose="05000000000000000000" pitchFamily="2" charset="2"/>
              <a:buChar char="§"/>
            </a:pPr>
            <a:r>
              <a:rPr lang="en-US" dirty="0"/>
              <a:t>Top 4: Varsity Team</a:t>
            </a:r>
          </a:p>
          <a:p>
            <a:pPr marL="868681" lvl="2" indent="-171450">
              <a:buSzPct val="95238"/>
              <a:buFont typeface="Wingdings" panose="05000000000000000000" pitchFamily="2" charset="2"/>
              <a:buChar char="§"/>
            </a:pPr>
            <a:r>
              <a:rPr lang="en-US" dirty="0"/>
              <a:t>Rest: Individual</a:t>
            </a:r>
            <a:endParaRPr dirty="0"/>
          </a:p>
          <a:p>
            <a:pPr marL="120015" lvl="0" indent="-120015" algn="l" rtl="0">
              <a:lnSpc>
                <a:spcPct val="90000"/>
              </a:lnSpc>
              <a:spcBef>
                <a:spcPts val="525"/>
              </a:spcBef>
              <a:spcAft>
                <a:spcPts val="0"/>
              </a:spcAft>
              <a:buClr>
                <a:schemeClr val="dk1"/>
              </a:buClr>
              <a:buSzPct val="95238"/>
              <a:buChar char="•"/>
            </a:pPr>
            <a:r>
              <a:rPr lang="en-US" b="1" dirty="0"/>
              <a:t>Chapter Round</a:t>
            </a:r>
            <a:endParaRPr b="1" dirty="0"/>
          </a:p>
          <a:p>
            <a:pPr marL="525781" lvl="1" indent="-285750" algn="l" rtl="0">
              <a:lnSpc>
                <a:spcPct val="90000"/>
              </a:lnSpc>
              <a:spcBef>
                <a:spcPts val="263"/>
              </a:spcBef>
              <a:spcAft>
                <a:spcPts val="0"/>
              </a:spcAft>
              <a:buClr>
                <a:schemeClr val="dk1"/>
              </a:buClr>
              <a:buSzPct val="95238"/>
              <a:buFont typeface="Courier New" panose="02070309020205020404" pitchFamily="49" charset="0"/>
              <a:buChar char="o"/>
            </a:pPr>
            <a:r>
              <a:rPr lang="en-US" dirty="0"/>
              <a:t>Feb/2026</a:t>
            </a:r>
            <a:endParaRPr dirty="0"/>
          </a:p>
          <a:p>
            <a:pPr marL="525781" lvl="1" indent="-285750" algn="l" rtl="0">
              <a:lnSpc>
                <a:spcPct val="90000"/>
              </a:lnSpc>
              <a:spcBef>
                <a:spcPts val="263"/>
              </a:spcBef>
              <a:spcAft>
                <a:spcPts val="0"/>
              </a:spcAft>
              <a:buClr>
                <a:schemeClr val="dk1"/>
              </a:buClr>
              <a:buSzPct val="95238"/>
              <a:buFont typeface="Courier New" panose="02070309020205020404" pitchFamily="49" charset="0"/>
              <a:buChar char="o"/>
            </a:pPr>
            <a:r>
              <a:rPr lang="en-US" dirty="0"/>
              <a:t>Location:  Microsoft Conference Center</a:t>
            </a:r>
          </a:p>
          <a:p>
            <a:pPr marL="525781" lvl="1" indent="-285750" algn="l" rtl="0">
              <a:lnSpc>
                <a:spcPct val="90000"/>
              </a:lnSpc>
              <a:spcBef>
                <a:spcPts val="263"/>
              </a:spcBef>
              <a:spcAft>
                <a:spcPts val="0"/>
              </a:spcAft>
              <a:buClr>
                <a:schemeClr val="dk1"/>
              </a:buClr>
              <a:buSzPct val="95238"/>
              <a:buFont typeface="Courier New" panose="02070309020205020404" pitchFamily="49" charset="0"/>
              <a:buChar char="o"/>
            </a:pPr>
            <a:r>
              <a:rPr lang="en-US" dirty="0"/>
              <a:t>Varsity Team will advance to State Round if qualified</a:t>
            </a:r>
            <a:endParaRPr dirty="0"/>
          </a:p>
          <a:p>
            <a:pPr marL="120015" lvl="0" indent="-120015" algn="l" rtl="0">
              <a:lnSpc>
                <a:spcPct val="90000"/>
              </a:lnSpc>
              <a:spcBef>
                <a:spcPts val="525"/>
              </a:spcBef>
              <a:spcAft>
                <a:spcPts val="0"/>
              </a:spcAft>
              <a:buClr>
                <a:schemeClr val="dk1"/>
              </a:buClr>
              <a:buSzPct val="95238"/>
              <a:buChar char="•"/>
            </a:pPr>
            <a:r>
              <a:rPr lang="en-US" b="1" dirty="0"/>
              <a:t>State Round</a:t>
            </a:r>
          </a:p>
          <a:p>
            <a:pPr marL="525781" lvl="1" indent="-285750">
              <a:buSzPct val="95238"/>
              <a:buFont typeface="Courier New" panose="02070309020205020404" pitchFamily="49" charset="0"/>
              <a:buChar char="o"/>
            </a:pPr>
            <a:r>
              <a:rPr lang="en-US" sz="1300" dirty="0"/>
              <a:t>Varsity Team will advance to National Round if qualified</a:t>
            </a:r>
            <a:endParaRPr sz="1300" dirty="0"/>
          </a:p>
          <a:p>
            <a:pPr marL="525781" lvl="1" indent="-285750">
              <a:buSzPct val="95238"/>
              <a:buFont typeface="Courier New" panose="02070309020205020404" pitchFamily="49" charset="0"/>
              <a:buChar char="o"/>
            </a:pPr>
            <a:r>
              <a:rPr lang="en-US" sz="1400" dirty="0"/>
              <a:t>Location: Microsoft Conference Center</a:t>
            </a:r>
          </a:p>
          <a:p>
            <a:pPr marL="120015" indent="-120015">
              <a:buSzPct val="95238"/>
            </a:pPr>
            <a:r>
              <a:rPr lang="en-US" sz="1400" b="1" dirty="0"/>
              <a:t>Resources</a:t>
            </a:r>
          </a:p>
          <a:p>
            <a:pPr marL="525781" lvl="1" indent="-285750">
              <a:buSzPct val="95238"/>
              <a:buFont typeface="Courier New" panose="02070309020205020404" pitchFamily="49" charset="0"/>
              <a:buChar char="o"/>
            </a:pPr>
            <a:r>
              <a:rPr lang="en-US" dirty="0">
                <a:hlinkClick r:id="rId3"/>
              </a:rPr>
              <a:t>https://mathcounts.org/</a:t>
            </a:r>
            <a:endParaRPr dirty="0"/>
          </a:p>
          <a:p>
            <a:pPr marL="360045" lvl="1" indent="-46037" algn="l" rtl="0">
              <a:lnSpc>
                <a:spcPct val="90000"/>
              </a:lnSpc>
              <a:spcBef>
                <a:spcPts val="263"/>
              </a:spcBef>
              <a:spcAft>
                <a:spcPts val="0"/>
              </a:spcAft>
              <a:buClr>
                <a:schemeClr val="dk1"/>
              </a:buClr>
              <a:buSzPct val="100000"/>
              <a:buNone/>
            </a:pPr>
            <a:endParaRPr dirty="0"/>
          </a:p>
          <a:p>
            <a:pPr marL="360045" lvl="1" indent="-46037" algn="l" rtl="0">
              <a:lnSpc>
                <a:spcPct val="90000"/>
              </a:lnSpc>
              <a:spcBef>
                <a:spcPts val="263"/>
              </a:spcBef>
              <a:spcAft>
                <a:spcPts val="0"/>
              </a:spcAft>
              <a:buClr>
                <a:schemeClr val="dk1"/>
              </a:buClr>
              <a:buSzPct val="100000"/>
              <a:buNone/>
            </a:pPr>
            <a:endParaRPr dirty="0"/>
          </a:p>
          <a:p>
            <a:pPr marL="120015" lvl="0" indent="-33718" algn="l" rtl="0">
              <a:lnSpc>
                <a:spcPct val="90000"/>
              </a:lnSpc>
              <a:spcBef>
                <a:spcPts val="525"/>
              </a:spcBef>
              <a:spcAft>
                <a:spcPts val="0"/>
              </a:spcAft>
              <a:buClr>
                <a:schemeClr val="dk1"/>
              </a:buClr>
              <a:buSzPct val="10000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4">
                                            <p:txEl>
                                              <p:pRg st="0" end="0"/>
                                            </p:txEl>
                                          </p:spTgt>
                                        </p:tgtEl>
                                        <p:attrNameLst>
                                          <p:attrName>style.visibility</p:attrName>
                                        </p:attrNameLst>
                                      </p:cBhvr>
                                      <p:to>
                                        <p:strVal val="visible"/>
                                      </p:to>
                                    </p:set>
                                    <p:animEffect transition="in" filter="fade">
                                      <p:cBhvr>
                                        <p:cTn id="7" dur="500"/>
                                        <p:tgtEl>
                                          <p:spTgt spid="1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4">
                                            <p:txEl>
                                              <p:pRg st="1" end="1"/>
                                            </p:txEl>
                                          </p:spTgt>
                                        </p:tgtEl>
                                        <p:attrNameLst>
                                          <p:attrName>style.visibility</p:attrName>
                                        </p:attrNameLst>
                                      </p:cBhvr>
                                      <p:to>
                                        <p:strVal val="visible"/>
                                      </p:to>
                                    </p:set>
                                    <p:animEffect transition="in" filter="fade">
                                      <p:cBhvr>
                                        <p:cTn id="12" dur="500"/>
                                        <p:tgtEl>
                                          <p:spTgt spid="13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4">
                                            <p:txEl>
                                              <p:pRg st="2" end="2"/>
                                            </p:txEl>
                                          </p:spTgt>
                                        </p:tgtEl>
                                        <p:attrNameLst>
                                          <p:attrName>style.visibility</p:attrName>
                                        </p:attrNameLst>
                                      </p:cBhvr>
                                      <p:to>
                                        <p:strVal val="visible"/>
                                      </p:to>
                                    </p:set>
                                    <p:animEffect transition="in" filter="fade">
                                      <p:cBhvr>
                                        <p:cTn id="17" dur="500"/>
                                        <p:tgtEl>
                                          <p:spTgt spid="13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4">
                                            <p:txEl>
                                              <p:pRg st="3" end="3"/>
                                            </p:txEl>
                                          </p:spTgt>
                                        </p:tgtEl>
                                        <p:attrNameLst>
                                          <p:attrName>style.visibility</p:attrName>
                                        </p:attrNameLst>
                                      </p:cBhvr>
                                      <p:to>
                                        <p:strVal val="visible"/>
                                      </p:to>
                                    </p:set>
                                    <p:animEffect transition="in" filter="fade">
                                      <p:cBhvr>
                                        <p:cTn id="22" dur="500"/>
                                        <p:tgtEl>
                                          <p:spTgt spid="13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4">
                                            <p:txEl>
                                              <p:pRg st="4" end="4"/>
                                            </p:txEl>
                                          </p:spTgt>
                                        </p:tgtEl>
                                        <p:attrNameLst>
                                          <p:attrName>style.visibility</p:attrName>
                                        </p:attrNameLst>
                                      </p:cBhvr>
                                      <p:to>
                                        <p:strVal val="visible"/>
                                      </p:to>
                                    </p:set>
                                    <p:animEffect transition="in" filter="fade">
                                      <p:cBhvr>
                                        <p:cTn id="27" dur="500"/>
                                        <p:tgtEl>
                                          <p:spTgt spid="13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4">
                                            <p:txEl>
                                              <p:pRg st="5" end="5"/>
                                            </p:txEl>
                                          </p:spTgt>
                                        </p:tgtEl>
                                        <p:attrNameLst>
                                          <p:attrName>style.visibility</p:attrName>
                                        </p:attrNameLst>
                                      </p:cBhvr>
                                      <p:to>
                                        <p:strVal val="visible"/>
                                      </p:to>
                                    </p:set>
                                    <p:animEffect transition="in" filter="fade">
                                      <p:cBhvr>
                                        <p:cTn id="32" dur="500"/>
                                        <p:tgtEl>
                                          <p:spTgt spid="13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34">
                                            <p:txEl>
                                              <p:pRg st="6" end="6"/>
                                            </p:txEl>
                                          </p:spTgt>
                                        </p:tgtEl>
                                        <p:attrNameLst>
                                          <p:attrName>style.visibility</p:attrName>
                                        </p:attrNameLst>
                                      </p:cBhvr>
                                      <p:to>
                                        <p:strVal val="visible"/>
                                      </p:to>
                                    </p:set>
                                    <p:animEffect transition="in" filter="fade">
                                      <p:cBhvr>
                                        <p:cTn id="37" dur="500"/>
                                        <p:tgtEl>
                                          <p:spTgt spid="13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34">
                                            <p:txEl>
                                              <p:pRg st="7" end="7"/>
                                            </p:txEl>
                                          </p:spTgt>
                                        </p:tgtEl>
                                        <p:attrNameLst>
                                          <p:attrName>style.visibility</p:attrName>
                                        </p:attrNameLst>
                                      </p:cBhvr>
                                      <p:to>
                                        <p:strVal val="visible"/>
                                      </p:to>
                                    </p:set>
                                    <p:animEffect transition="in" filter="fade">
                                      <p:cBhvr>
                                        <p:cTn id="42" dur="500"/>
                                        <p:tgtEl>
                                          <p:spTgt spid="13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34">
                                            <p:txEl>
                                              <p:pRg st="8" end="8"/>
                                            </p:txEl>
                                          </p:spTgt>
                                        </p:tgtEl>
                                        <p:attrNameLst>
                                          <p:attrName>style.visibility</p:attrName>
                                        </p:attrNameLst>
                                      </p:cBhvr>
                                      <p:to>
                                        <p:strVal val="visible"/>
                                      </p:to>
                                    </p:set>
                                    <p:animEffect transition="in" filter="fade">
                                      <p:cBhvr>
                                        <p:cTn id="47" dur="500"/>
                                        <p:tgtEl>
                                          <p:spTgt spid="13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34">
                                            <p:txEl>
                                              <p:pRg st="9" end="9"/>
                                            </p:txEl>
                                          </p:spTgt>
                                        </p:tgtEl>
                                        <p:attrNameLst>
                                          <p:attrName>style.visibility</p:attrName>
                                        </p:attrNameLst>
                                      </p:cBhvr>
                                      <p:to>
                                        <p:strVal val="visible"/>
                                      </p:to>
                                    </p:set>
                                    <p:animEffect transition="in" filter="fade">
                                      <p:cBhvr>
                                        <p:cTn id="52" dur="500"/>
                                        <p:tgtEl>
                                          <p:spTgt spid="134">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34">
                                            <p:txEl>
                                              <p:pRg st="10" end="10"/>
                                            </p:txEl>
                                          </p:spTgt>
                                        </p:tgtEl>
                                        <p:attrNameLst>
                                          <p:attrName>style.visibility</p:attrName>
                                        </p:attrNameLst>
                                      </p:cBhvr>
                                      <p:to>
                                        <p:strVal val="visible"/>
                                      </p:to>
                                    </p:set>
                                    <p:animEffect transition="in" filter="fade">
                                      <p:cBhvr>
                                        <p:cTn id="57" dur="500"/>
                                        <p:tgtEl>
                                          <p:spTgt spid="134">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34">
                                            <p:txEl>
                                              <p:pRg st="11" end="11"/>
                                            </p:txEl>
                                          </p:spTgt>
                                        </p:tgtEl>
                                        <p:attrNameLst>
                                          <p:attrName>style.visibility</p:attrName>
                                        </p:attrNameLst>
                                      </p:cBhvr>
                                      <p:to>
                                        <p:strVal val="visible"/>
                                      </p:to>
                                    </p:set>
                                    <p:animEffect transition="in" filter="fade">
                                      <p:cBhvr>
                                        <p:cTn id="62" dur="500"/>
                                        <p:tgtEl>
                                          <p:spTgt spid="134">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34">
                                            <p:txEl>
                                              <p:pRg st="12" end="12"/>
                                            </p:txEl>
                                          </p:spTgt>
                                        </p:tgtEl>
                                        <p:attrNameLst>
                                          <p:attrName>style.visibility</p:attrName>
                                        </p:attrNameLst>
                                      </p:cBhvr>
                                      <p:to>
                                        <p:strVal val="visible"/>
                                      </p:to>
                                    </p:set>
                                    <p:animEffect transition="in" filter="fade">
                                      <p:cBhvr>
                                        <p:cTn id="67" dur="500"/>
                                        <p:tgtEl>
                                          <p:spTgt spid="13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8"/>
          <p:cNvSpPr txBox="1">
            <a:spLocks noGrp="1"/>
          </p:cNvSpPr>
          <p:nvPr>
            <p:ph type="title"/>
          </p:nvPr>
        </p:nvSpPr>
        <p:spPr>
          <a:xfrm>
            <a:off x="440055" y="194734"/>
            <a:ext cx="5520690" cy="706967"/>
          </a:xfrm>
          <a:prstGeom prst="rect">
            <a:avLst/>
          </a:prstGeom>
          <a:noFill/>
          <a:ln>
            <a:noFill/>
          </a:ln>
        </p:spPr>
        <p:txBody>
          <a:bodyPr spcFirstLastPara="1" wrap="square" lIns="91425" tIns="45700" rIns="91425" bIns="45700" anchor="ctr" anchorCtr="0">
            <a:normAutofit/>
          </a:bodyPr>
          <a:lstStyle/>
          <a:p>
            <a:pPr lvl="0">
              <a:buSzPts val="2300"/>
            </a:pPr>
            <a:r>
              <a:rPr lang="en-US" dirty="0"/>
              <a:t>Competition – Math Is Cool</a:t>
            </a:r>
            <a:endParaRPr dirty="0"/>
          </a:p>
        </p:txBody>
      </p:sp>
      <p:sp>
        <p:nvSpPr>
          <p:cNvPr id="140" name="Google Shape;140;p8"/>
          <p:cNvSpPr txBox="1">
            <a:spLocks noGrp="1"/>
          </p:cNvSpPr>
          <p:nvPr>
            <p:ph type="body" idx="1"/>
          </p:nvPr>
        </p:nvSpPr>
        <p:spPr>
          <a:xfrm>
            <a:off x="440055" y="782261"/>
            <a:ext cx="5520690" cy="2512119"/>
          </a:xfrm>
          <a:prstGeom prst="rect">
            <a:avLst/>
          </a:prstGeom>
          <a:noFill/>
          <a:ln>
            <a:noFill/>
          </a:ln>
        </p:spPr>
        <p:txBody>
          <a:bodyPr spcFirstLastPara="1" wrap="square" lIns="91425" tIns="45700" rIns="91425" bIns="45700" anchor="t" anchorCtr="0">
            <a:normAutofit fontScale="85000" lnSpcReduction="20000"/>
          </a:bodyPr>
          <a:lstStyle/>
          <a:p>
            <a:pPr marL="120015" lvl="0" indent="-120015" algn="l" rtl="0">
              <a:lnSpc>
                <a:spcPct val="90000"/>
              </a:lnSpc>
              <a:spcBef>
                <a:spcPts val="0"/>
              </a:spcBef>
              <a:spcAft>
                <a:spcPts val="0"/>
              </a:spcAft>
              <a:buClr>
                <a:schemeClr val="dk1"/>
              </a:buClr>
              <a:buSzPts val="1400"/>
              <a:buChar char="•"/>
            </a:pPr>
            <a:r>
              <a:rPr lang="en-US" dirty="0"/>
              <a:t>Math is Cool Champs Round</a:t>
            </a:r>
            <a:endParaRPr dirty="0"/>
          </a:p>
          <a:p>
            <a:pPr marL="525780" lvl="1" indent="-285750" algn="l" rtl="0">
              <a:lnSpc>
                <a:spcPct val="90000"/>
              </a:lnSpc>
              <a:spcBef>
                <a:spcPts val="263"/>
              </a:spcBef>
              <a:spcAft>
                <a:spcPts val="0"/>
              </a:spcAft>
              <a:buClr>
                <a:schemeClr val="dk1"/>
              </a:buClr>
              <a:buSzPts val="1200"/>
              <a:buFont typeface="Courier New" panose="02070309020205020404" pitchFamily="49" charset="0"/>
              <a:buChar char="o"/>
            </a:pPr>
            <a:r>
              <a:rPr lang="en-US" dirty="0"/>
              <a:t>Feb 6, 2027</a:t>
            </a:r>
            <a:endParaRPr dirty="0"/>
          </a:p>
          <a:p>
            <a:pPr marL="525780" lvl="1" indent="-285750">
              <a:buSzPts val="1200"/>
              <a:buFont typeface="Courier New" panose="02070309020205020404" pitchFamily="49" charset="0"/>
              <a:buChar char="o"/>
            </a:pPr>
            <a:r>
              <a:rPr lang="en-US" sz="1300" dirty="0"/>
              <a:t>Location: Skyview Middle School</a:t>
            </a:r>
            <a:endParaRPr sz="1300" dirty="0"/>
          </a:p>
          <a:p>
            <a:pPr marL="525780" lvl="1" indent="-285750">
              <a:buSzPts val="1200"/>
              <a:buFont typeface="Courier New" panose="02070309020205020404" pitchFamily="49" charset="0"/>
              <a:buChar char="o"/>
            </a:pPr>
            <a:r>
              <a:rPr lang="en-US" sz="1300" dirty="0"/>
              <a:t>Fun, engaging, individual and team rounds — Open to everyone, recommended to everyone</a:t>
            </a:r>
            <a:endParaRPr sz="1300" dirty="0"/>
          </a:p>
          <a:p>
            <a:pPr marL="525780" lvl="1" indent="-285750">
              <a:buSzPts val="1200"/>
              <a:buFont typeface="Courier New" panose="02070309020205020404" pitchFamily="49" charset="0"/>
              <a:buChar char="o"/>
            </a:pPr>
            <a:r>
              <a:rPr lang="en-US" sz="1300" dirty="0"/>
              <a:t>Teams will be formed by parents and/or students </a:t>
            </a:r>
          </a:p>
          <a:p>
            <a:pPr marL="982980" lvl="2" indent="-285750">
              <a:buSzPts val="1200"/>
              <a:buFont typeface="Wingdings" panose="05000000000000000000" pitchFamily="2" charset="2"/>
              <a:buChar char="§"/>
            </a:pPr>
            <a:r>
              <a:rPr lang="en-US" dirty="0"/>
              <a:t>3-4 members each team, usually from the same grade</a:t>
            </a:r>
          </a:p>
          <a:p>
            <a:pPr marL="525780" lvl="1" indent="-285750">
              <a:buSzPts val="1200"/>
              <a:buFont typeface="Courier New" panose="02070309020205020404" pitchFamily="49" charset="0"/>
              <a:buChar char="o"/>
            </a:pPr>
            <a:r>
              <a:rPr lang="en-US" sz="1300" dirty="0"/>
              <a:t>Parents </a:t>
            </a:r>
          </a:p>
          <a:p>
            <a:pPr marL="982980" lvl="2" indent="-285750">
              <a:buSzPts val="1200"/>
              <a:buFont typeface="Wingdings" panose="05000000000000000000" pitchFamily="2" charset="2"/>
              <a:buChar char="§"/>
            </a:pPr>
            <a:r>
              <a:rPr lang="en-US" sz="1000" dirty="0"/>
              <a:t>Help your student form team and practice together as early as possible</a:t>
            </a:r>
          </a:p>
          <a:p>
            <a:pPr marL="982980" lvl="2" indent="-285750">
              <a:buSzPts val="1200"/>
              <a:buFont typeface="Wingdings" panose="05000000000000000000" pitchFamily="2" charset="2"/>
              <a:buChar char="§"/>
            </a:pPr>
            <a:r>
              <a:rPr lang="en-US" sz="1000" dirty="0"/>
              <a:t>Great social/study opportunity</a:t>
            </a:r>
            <a:endParaRPr sz="1000" dirty="0"/>
          </a:p>
          <a:p>
            <a:pPr marL="120015" indent="-120015">
              <a:buSzPts val="1400"/>
            </a:pPr>
            <a:r>
              <a:rPr lang="en-US" sz="1450" dirty="0"/>
              <a:t>Math is Cool Masters Round (if qualified)</a:t>
            </a:r>
            <a:endParaRPr dirty="0"/>
          </a:p>
          <a:p>
            <a:pPr marL="525780" lvl="1" indent="-285750" algn="l" rtl="0">
              <a:lnSpc>
                <a:spcPct val="90000"/>
              </a:lnSpc>
              <a:spcBef>
                <a:spcPts val="263"/>
              </a:spcBef>
              <a:spcAft>
                <a:spcPts val="0"/>
              </a:spcAft>
              <a:buClr>
                <a:schemeClr val="dk1"/>
              </a:buClr>
              <a:buSzPts val="1200"/>
              <a:buFont typeface="Courier New" panose="02070309020205020404" pitchFamily="49" charset="0"/>
              <a:buChar char="o"/>
            </a:pPr>
            <a:r>
              <a:rPr lang="en-US" dirty="0"/>
              <a:t>April 24, 2027</a:t>
            </a:r>
          </a:p>
          <a:p>
            <a:pPr marL="525780" lvl="1" indent="-285750">
              <a:buSzPts val="1200"/>
              <a:buFont typeface="Courier New" panose="02070309020205020404" pitchFamily="49" charset="0"/>
              <a:buChar char="o"/>
            </a:pPr>
            <a:r>
              <a:rPr lang="en-US" sz="1250" dirty="0"/>
              <a:t>Location: Moses Lake High School (Need overnight travel)</a:t>
            </a:r>
          </a:p>
          <a:p>
            <a:pPr marL="0" indent="-217170">
              <a:buSzPts val="1200"/>
            </a:pPr>
            <a:r>
              <a:rPr lang="en-US" dirty="0"/>
              <a:t>Resources</a:t>
            </a:r>
          </a:p>
          <a:p>
            <a:pPr marL="525780" lvl="1" indent="-285750">
              <a:buSzPts val="1200"/>
              <a:buFont typeface="Courier New" panose="02070309020205020404" pitchFamily="49" charset="0"/>
              <a:buChar char="o"/>
            </a:pPr>
            <a:r>
              <a:rPr lang="en-US" dirty="0">
                <a:hlinkClick r:id="rId3"/>
              </a:rPr>
              <a:t>https://academicsarecool.com/#/home</a:t>
            </a:r>
            <a:r>
              <a:rPr lang="en-US" dirty="0"/>
              <a:t> </a:t>
            </a:r>
            <a:endParaRPr dirty="0"/>
          </a:p>
          <a:p>
            <a:pPr marL="360045" lvl="1" indent="-39370" algn="l" rtl="0">
              <a:lnSpc>
                <a:spcPct val="90000"/>
              </a:lnSpc>
              <a:spcBef>
                <a:spcPts val="263"/>
              </a:spcBef>
              <a:spcAft>
                <a:spcPts val="0"/>
              </a:spcAft>
              <a:buClr>
                <a:schemeClr val="dk1"/>
              </a:buClr>
              <a:buSzPts val="1260"/>
              <a:buNone/>
            </a:pPr>
            <a:endParaRPr dirty="0"/>
          </a:p>
          <a:p>
            <a:pPr marL="360045" lvl="1" indent="-39370" algn="l" rtl="0">
              <a:lnSpc>
                <a:spcPct val="90000"/>
              </a:lnSpc>
              <a:spcBef>
                <a:spcPts val="263"/>
              </a:spcBef>
              <a:spcAft>
                <a:spcPts val="0"/>
              </a:spcAft>
              <a:buClr>
                <a:schemeClr val="dk1"/>
              </a:buClr>
              <a:buSzPts val="1260"/>
              <a:buNone/>
            </a:pPr>
            <a:endParaRPr dirty="0"/>
          </a:p>
          <a:p>
            <a:pPr marL="120015" lvl="0" indent="-26035" algn="l" rtl="0">
              <a:lnSpc>
                <a:spcPct val="90000"/>
              </a:lnSpc>
              <a:spcBef>
                <a:spcPts val="525"/>
              </a:spcBef>
              <a:spcAft>
                <a:spcPts val="0"/>
              </a:spcAft>
              <a:buClr>
                <a:schemeClr val="dk1"/>
              </a:buClr>
              <a:buSzPts val="147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0">
                                            <p:txEl>
                                              <p:pRg st="0" end="0"/>
                                            </p:txEl>
                                          </p:spTgt>
                                        </p:tgtEl>
                                        <p:attrNameLst>
                                          <p:attrName>style.visibility</p:attrName>
                                        </p:attrNameLst>
                                      </p:cBhvr>
                                      <p:to>
                                        <p:strVal val="visible"/>
                                      </p:to>
                                    </p:set>
                                    <p:animEffect transition="in" filter="fade">
                                      <p:cBhvr>
                                        <p:cTn id="7" dur="500"/>
                                        <p:tgtEl>
                                          <p:spTgt spid="14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0">
                                            <p:txEl>
                                              <p:pRg st="1" end="1"/>
                                            </p:txEl>
                                          </p:spTgt>
                                        </p:tgtEl>
                                        <p:attrNameLst>
                                          <p:attrName>style.visibility</p:attrName>
                                        </p:attrNameLst>
                                      </p:cBhvr>
                                      <p:to>
                                        <p:strVal val="visible"/>
                                      </p:to>
                                    </p:set>
                                    <p:animEffect transition="in" filter="fade">
                                      <p:cBhvr>
                                        <p:cTn id="12" dur="500"/>
                                        <p:tgtEl>
                                          <p:spTgt spid="14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0">
                                            <p:txEl>
                                              <p:pRg st="2" end="2"/>
                                            </p:txEl>
                                          </p:spTgt>
                                        </p:tgtEl>
                                        <p:attrNameLst>
                                          <p:attrName>style.visibility</p:attrName>
                                        </p:attrNameLst>
                                      </p:cBhvr>
                                      <p:to>
                                        <p:strVal val="visible"/>
                                      </p:to>
                                    </p:set>
                                    <p:animEffect transition="in" filter="fade">
                                      <p:cBhvr>
                                        <p:cTn id="17" dur="500"/>
                                        <p:tgtEl>
                                          <p:spTgt spid="14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0">
                                            <p:txEl>
                                              <p:pRg st="3" end="3"/>
                                            </p:txEl>
                                          </p:spTgt>
                                        </p:tgtEl>
                                        <p:attrNameLst>
                                          <p:attrName>style.visibility</p:attrName>
                                        </p:attrNameLst>
                                      </p:cBhvr>
                                      <p:to>
                                        <p:strVal val="visible"/>
                                      </p:to>
                                    </p:set>
                                    <p:animEffect transition="in" filter="fade">
                                      <p:cBhvr>
                                        <p:cTn id="22" dur="500"/>
                                        <p:tgtEl>
                                          <p:spTgt spid="14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0">
                                            <p:txEl>
                                              <p:pRg st="4" end="4"/>
                                            </p:txEl>
                                          </p:spTgt>
                                        </p:tgtEl>
                                        <p:attrNameLst>
                                          <p:attrName>style.visibility</p:attrName>
                                        </p:attrNameLst>
                                      </p:cBhvr>
                                      <p:to>
                                        <p:strVal val="visible"/>
                                      </p:to>
                                    </p:set>
                                    <p:animEffect transition="in" filter="fade">
                                      <p:cBhvr>
                                        <p:cTn id="27" dur="500"/>
                                        <p:tgtEl>
                                          <p:spTgt spid="14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0">
                                            <p:txEl>
                                              <p:pRg st="5" end="5"/>
                                            </p:txEl>
                                          </p:spTgt>
                                        </p:tgtEl>
                                        <p:attrNameLst>
                                          <p:attrName>style.visibility</p:attrName>
                                        </p:attrNameLst>
                                      </p:cBhvr>
                                      <p:to>
                                        <p:strVal val="visible"/>
                                      </p:to>
                                    </p:set>
                                    <p:animEffect transition="in" filter="fade">
                                      <p:cBhvr>
                                        <p:cTn id="32" dur="500"/>
                                        <p:tgtEl>
                                          <p:spTgt spid="14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0">
                                            <p:txEl>
                                              <p:pRg st="6" end="6"/>
                                            </p:txEl>
                                          </p:spTgt>
                                        </p:tgtEl>
                                        <p:attrNameLst>
                                          <p:attrName>style.visibility</p:attrName>
                                        </p:attrNameLst>
                                      </p:cBhvr>
                                      <p:to>
                                        <p:strVal val="visible"/>
                                      </p:to>
                                    </p:set>
                                    <p:animEffect transition="in" filter="fade">
                                      <p:cBhvr>
                                        <p:cTn id="37" dur="500"/>
                                        <p:tgtEl>
                                          <p:spTgt spid="14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40">
                                            <p:txEl>
                                              <p:pRg st="7" end="7"/>
                                            </p:txEl>
                                          </p:spTgt>
                                        </p:tgtEl>
                                        <p:attrNameLst>
                                          <p:attrName>style.visibility</p:attrName>
                                        </p:attrNameLst>
                                      </p:cBhvr>
                                      <p:to>
                                        <p:strVal val="visible"/>
                                      </p:to>
                                    </p:set>
                                    <p:animEffect transition="in" filter="fade">
                                      <p:cBhvr>
                                        <p:cTn id="42" dur="500"/>
                                        <p:tgtEl>
                                          <p:spTgt spid="140">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40">
                                            <p:txEl>
                                              <p:pRg st="8" end="8"/>
                                            </p:txEl>
                                          </p:spTgt>
                                        </p:tgtEl>
                                        <p:attrNameLst>
                                          <p:attrName>style.visibility</p:attrName>
                                        </p:attrNameLst>
                                      </p:cBhvr>
                                      <p:to>
                                        <p:strVal val="visible"/>
                                      </p:to>
                                    </p:set>
                                    <p:animEffect transition="in" filter="fade">
                                      <p:cBhvr>
                                        <p:cTn id="47" dur="500"/>
                                        <p:tgtEl>
                                          <p:spTgt spid="140">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40">
                                            <p:txEl>
                                              <p:pRg st="9" end="9"/>
                                            </p:txEl>
                                          </p:spTgt>
                                        </p:tgtEl>
                                        <p:attrNameLst>
                                          <p:attrName>style.visibility</p:attrName>
                                        </p:attrNameLst>
                                      </p:cBhvr>
                                      <p:to>
                                        <p:strVal val="visible"/>
                                      </p:to>
                                    </p:set>
                                    <p:animEffect transition="in" filter="fade">
                                      <p:cBhvr>
                                        <p:cTn id="52" dur="500"/>
                                        <p:tgtEl>
                                          <p:spTgt spid="140">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40">
                                            <p:txEl>
                                              <p:pRg st="10" end="10"/>
                                            </p:txEl>
                                          </p:spTgt>
                                        </p:tgtEl>
                                        <p:attrNameLst>
                                          <p:attrName>style.visibility</p:attrName>
                                        </p:attrNameLst>
                                      </p:cBhvr>
                                      <p:to>
                                        <p:strVal val="visible"/>
                                      </p:to>
                                    </p:set>
                                    <p:animEffect transition="in" filter="fade">
                                      <p:cBhvr>
                                        <p:cTn id="57" dur="500"/>
                                        <p:tgtEl>
                                          <p:spTgt spid="140">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40">
                                            <p:txEl>
                                              <p:pRg st="11" end="11"/>
                                            </p:txEl>
                                          </p:spTgt>
                                        </p:tgtEl>
                                        <p:attrNameLst>
                                          <p:attrName>style.visibility</p:attrName>
                                        </p:attrNameLst>
                                      </p:cBhvr>
                                      <p:to>
                                        <p:strVal val="visible"/>
                                      </p:to>
                                    </p:set>
                                    <p:animEffect transition="in" filter="fade">
                                      <p:cBhvr>
                                        <p:cTn id="62" dur="500"/>
                                        <p:tgtEl>
                                          <p:spTgt spid="140">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40">
                                            <p:txEl>
                                              <p:pRg st="12" end="12"/>
                                            </p:txEl>
                                          </p:spTgt>
                                        </p:tgtEl>
                                        <p:attrNameLst>
                                          <p:attrName>style.visibility</p:attrName>
                                        </p:attrNameLst>
                                      </p:cBhvr>
                                      <p:to>
                                        <p:strVal val="visible"/>
                                      </p:to>
                                    </p:set>
                                    <p:animEffect transition="in" filter="fade">
                                      <p:cBhvr>
                                        <p:cTn id="67" dur="500"/>
                                        <p:tgtEl>
                                          <p:spTgt spid="140">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40">
                                            <p:txEl>
                                              <p:pRg st="13" end="13"/>
                                            </p:txEl>
                                          </p:spTgt>
                                        </p:tgtEl>
                                        <p:attrNameLst>
                                          <p:attrName>style.visibility</p:attrName>
                                        </p:attrNameLst>
                                      </p:cBhvr>
                                      <p:to>
                                        <p:strVal val="visible"/>
                                      </p:to>
                                    </p:set>
                                    <p:animEffect transition="in" filter="fade">
                                      <p:cBhvr>
                                        <p:cTn id="72" dur="500"/>
                                        <p:tgtEl>
                                          <p:spTgt spid="140">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9"/>
          <p:cNvSpPr txBox="1">
            <a:spLocks noGrp="1"/>
          </p:cNvSpPr>
          <p:nvPr>
            <p:ph type="title"/>
          </p:nvPr>
        </p:nvSpPr>
        <p:spPr>
          <a:xfrm>
            <a:off x="440055" y="194734"/>
            <a:ext cx="5520690" cy="706967"/>
          </a:xfrm>
          <a:prstGeom prst="rect">
            <a:avLst/>
          </a:prstGeom>
          <a:noFill/>
          <a:ln>
            <a:noFill/>
          </a:ln>
        </p:spPr>
        <p:txBody>
          <a:bodyPr spcFirstLastPara="1" wrap="square" lIns="91425" tIns="45700" rIns="91425" bIns="45700" anchor="ctr" anchorCtr="0">
            <a:normAutofit/>
          </a:bodyPr>
          <a:lstStyle/>
          <a:p>
            <a:pPr lvl="0">
              <a:buSzPts val="2300"/>
            </a:pPr>
            <a:r>
              <a:rPr lang="en-US" dirty="0"/>
              <a:t>Other Regional Competitions</a:t>
            </a:r>
            <a:endParaRPr dirty="0"/>
          </a:p>
        </p:txBody>
      </p:sp>
      <p:sp>
        <p:nvSpPr>
          <p:cNvPr id="146" name="Google Shape;146;p9"/>
          <p:cNvSpPr txBox="1">
            <a:spLocks noGrp="1"/>
          </p:cNvSpPr>
          <p:nvPr>
            <p:ph type="body" idx="1"/>
          </p:nvPr>
        </p:nvSpPr>
        <p:spPr>
          <a:xfrm>
            <a:off x="440055" y="782261"/>
            <a:ext cx="5520690" cy="2512119"/>
          </a:xfrm>
          <a:prstGeom prst="rect">
            <a:avLst/>
          </a:prstGeom>
          <a:noFill/>
          <a:ln>
            <a:noFill/>
          </a:ln>
        </p:spPr>
        <p:txBody>
          <a:bodyPr spcFirstLastPara="1" wrap="square" lIns="91425" tIns="45700" rIns="91425" bIns="45700" anchor="t" anchorCtr="0">
            <a:normAutofit fontScale="85000" lnSpcReduction="20000"/>
          </a:bodyPr>
          <a:lstStyle/>
          <a:p>
            <a:pPr marL="120015" lvl="0" indent="-120015" algn="l" rtl="0">
              <a:lnSpc>
                <a:spcPct val="90000"/>
              </a:lnSpc>
              <a:spcBef>
                <a:spcPts val="0"/>
              </a:spcBef>
              <a:spcAft>
                <a:spcPts val="0"/>
              </a:spcAft>
              <a:buClr>
                <a:schemeClr val="dk1"/>
              </a:buClr>
              <a:buSzPts val="1400"/>
              <a:buChar char="•"/>
            </a:pPr>
            <a:r>
              <a:rPr lang="en-US" dirty="0"/>
              <a:t>KPMT (All information below subject to change)</a:t>
            </a:r>
            <a:endParaRPr dirty="0"/>
          </a:p>
          <a:p>
            <a:pPr marL="525780" lvl="1" indent="-285750" algn="l" rtl="0">
              <a:lnSpc>
                <a:spcPct val="90000"/>
              </a:lnSpc>
              <a:spcBef>
                <a:spcPts val="263"/>
              </a:spcBef>
              <a:spcAft>
                <a:spcPts val="0"/>
              </a:spcAft>
              <a:buClr>
                <a:schemeClr val="dk1"/>
              </a:buClr>
              <a:buSzPts val="1200"/>
              <a:buFont typeface="Courier New" panose="02070309020205020404" pitchFamily="49" charset="0"/>
              <a:buChar char="o"/>
            </a:pPr>
            <a:r>
              <a:rPr lang="en-US" dirty="0"/>
              <a:t>Date TBD (December 2026 Last Year)</a:t>
            </a:r>
            <a:endParaRPr dirty="0"/>
          </a:p>
          <a:p>
            <a:pPr marL="525780" lvl="1" indent="-285750" algn="l" rtl="0">
              <a:lnSpc>
                <a:spcPct val="90000"/>
              </a:lnSpc>
              <a:spcBef>
                <a:spcPts val="263"/>
              </a:spcBef>
              <a:spcAft>
                <a:spcPts val="0"/>
              </a:spcAft>
              <a:buClr>
                <a:schemeClr val="dk1"/>
              </a:buClr>
              <a:buSzPts val="1200"/>
              <a:buFont typeface="Courier New" panose="02070309020205020404" pitchFamily="49" charset="0"/>
              <a:buChar char="o"/>
            </a:pPr>
            <a:r>
              <a:rPr lang="en-US" dirty="0"/>
              <a:t>Location: Newport High School</a:t>
            </a:r>
            <a:endParaRPr dirty="0"/>
          </a:p>
          <a:p>
            <a:pPr marL="525780" lvl="1" indent="-285750" algn="l" rtl="0">
              <a:lnSpc>
                <a:spcPct val="90000"/>
              </a:lnSpc>
              <a:spcBef>
                <a:spcPts val="263"/>
              </a:spcBef>
              <a:spcAft>
                <a:spcPts val="0"/>
              </a:spcAft>
              <a:buClr>
                <a:schemeClr val="dk1"/>
              </a:buClr>
              <a:buSzPts val="1200"/>
              <a:buFont typeface="Courier New" panose="02070309020205020404" pitchFamily="49" charset="0"/>
              <a:buChar char="o"/>
            </a:pPr>
            <a:r>
              <a:rPr lang="en-US" dirty="0"/>
              <a:t>Fun competition. Both individual and team rounds — Open to everyone, recommended to everyone</a:t>
            </a:r>
            <a:endParaRPr dirty="0"/>
          </a:p>
          <a:p>
            <a:pPr marL="525780" lvl="1" indent="-285750" algn="l" rtl="0">
              <a:lnSpc>
                <a:spcPct val="90000"/>
              </a:lnSpc>
              <a:spcBef>
                <a:spcPts val="263"/>
              </a:spcBef>
              <a:spcAft>
                <a:spcPts val="0"/>
              </a:spcAft>
              <a:buClr>
                <a:schemeClr val="dk1"/>
              </a:buClr>
              <a:buSzPts val="1200"/>
              <a:buFont typeface="Courier New" panose="02070309020205020404" pitchFamily="49" charset="0"/>
              <a:buChar char="o"/>
            </a:pPr>
            <a:r>
              <a:rPr lang="en-US" dirty="0"/>
              <a:t>5</a:t>
            </a:r>
            <a:r>
              <a:rPr lang="en-US" baseline="30000" dirty="0"/>
              <a:t>th</a:t>
            </a:r>
            <a:r>
              <a:rPr lang="en-US" dirty="0"/>
              <a:t>/6</a:t>
            </a:r>
            <a:r>
              <a:rPr lang="en-US" baseline="30000" dirty="0"/>
              <a:t>th</a:t>
            </a:r>
            <a:r>
              <a:rPr lang="en-US" dirty="0"/>
              <a:t> grade together; 7</a:t>
            </a:r>
            <a:r>
              <a:rPr lang="en-US" baseline="30000" dirty="0"/>
              <a:t>th</a:t>
            </a:r>
            <a:r>
              <a:rPr lang="en-US" dirty="0"/>
              <a:t>/8</a:t>
            </a:r>
            <a:r>
              <a:rPr lang="en-US" baseline="30000" dirty="0"/>
              <a:t>th</a:t>
            </a:r>
            <a:r>
              <a:rPr lang="en-US" dirty="0"/>
              <a:t> together </a:t>
            </a:r>
            <a:endParaRPr dirty="0"/>
          </a:p>
          <a:p>
            <a:pPr marL="525780" lvl="1" indent="-285750" algn="l" rtl="0">
              <a:lnSpc>
                <a:spcPct val="90000"/>
              </a:lnSpc>
              <a:spcBef>
                <a:spcPts val="263"/>
              </a:spcBef>
              <a:spcAft>
                <a:spcPts val="0"/>
              </a:spcAft>
              <a:buClr>
                <a:schemeClr val="dk1"/>
              </a:buClr>
              <a:buSzPts val="1200"/>
              <a:buFont typeface="Courier New" panose="02070309020205020404" pitchFamily="49" charset="0"/>
              <a:buChar char="o"/>
            </a:pPr>
            <a:r>
              <a:rPr lang="en-US" dirty="0"/>
              <a:t>Teams formed by parents and/or students </a:t>
            </a:r>
          </a:p>
          <a:p>
            <a:pPr marL="982980" lvl="2" indent="-285750">
              <a:buSzPts val="1200"/>
              <a:buFont typeface="Wingdings" panose="05000000000000000000" pitchFamily="2" charset="2"/>
              <a:buChar char="§"/>
            </a:pPr>
            <a:r>
              <a:rPr lang="en-US" dirty="0"/>
              <a:t>Up to 4 members each team, usually from the same grade</a:t>
            </a:r>
          </a:p>
          <a:p>
            <a:pPr marL="525780" lvl="1" indent="-285750">
              <a:buSzPts val="1200"/>
              <a:buFont typeface="Courier New" panose="02070309020205020404" pitchFamily="49" charset="0"/>
              <a:buChar char="o"/>
            </a:pPr>
            <a:r>
              <a:rPr lang="en-US" sz="1300" dirty="0"/>
              <a:t>Resources</a:t>
            </a:r>
          </a:p>
          <a:p>
            <a:pPr marL="982980" lvl="2" indent="-285750">
              <a:buSzPts val="1200"/>
              <a:buFont typeface="Wingdings" panose="05000000000000000000" pitchFamily="2" charset="2"/>
              <a:buChar char="§"/>
            </a:pPr>
            <a:r>
              <a:rPr lang="en-US" sz="1090" dirty="0">
                <a:hlinkClick r:id="rId3"/>
              </a:rPr>
              <a:t>https://newportmathclub.com/kpmt.html</a:t>
            </a:r>
            <a:r>
              <a:rPr lang="en-US" sz="1090" dirty="0"/>
              <a:t> </a:t>
            </a:r>
            <a:endParaRPr dirty="0"/>
          </a:p>
          <a:p>
            <a:pPr marL="120015" lvl="0" indent="-120015" algn="l" rtl="0">
              <a:lnSpc>
                <a:spcPct val="90000"/>
              </a:lnSpc>
              <a:spcBef>
                <a:spcPts val="525"/>
              </a:spcBef>
              <a:spcAft>
                <a:spcPts val="0"/>
              </a:spcAft>
              <a:buClr>
                <a:schemeClr val="dk1"/>
              </a:buClr>
              <a:buSzPts val="1400"/>
              <a:buChar char="•"/>
            </a:pPr>
            <a:r>
              <a:rPr lang="en-US" dirty="0"/>
              <a:t>Mustang Math Tournament, …</a:t>
            </a:r>
            <a:endParaRPr dirty="0"/>
          </a:p>
          <a:p>
            <a:pPr marL="525780" lvl="1" indent="-285750">
              <a:buSzPts val="1200"/>
              <a:buFont typeface="Courier New" panose="02070309020205020404" pitchFamily="49" charset="0"/>
              <a:buChar char="o"/>
            </a:pPr>
            <a:r>
              <a:rPr lang="en-US" dirty="0"/>
              <a:t>Date TBD (Spring 2026)</a:t>
            </a:r>
            <a:endParaRPr dirty="0"/>
          </a:p>
          <a:p>
            <a:pPr marL="525780" lvl="1" indent="-285750" algn="l" rtl="0">
              <a:lnSpc>
                <a:spcPct val="90000"/>
              </a:lnSpc>
              <a:spcBef>
                <a:spcPts val="263"/>
              </a:spcBef>
              <a:spcAft>
                <a:spcPts val="0"/>
              </a:spcAft>
              <a:buClr>
                <a:schemeClr val="dk1"/>
              </a:buClr>
              <a:buSzPts val="1200"/>
              <a:buFont typeface="Courier New" panose="02070309020205020404" pitchFamily="49" charset="0"/>
              <a:buChar char="o"/>
            </a:pPr>
            <a:r>
              <a:rPr lang="en-US" dirty="0"/>
              <a:t>Open to everyone, recommended to everyone</a:t>
            </a:r>
            <a:endParaRPr dirty="0"/>
          </a:p>
          <a:p>
            <a:pPr marL="525780" lvl="1" indent="-285750" algn="l" rtl="0">
              <a:lnSpc>
                <a:spcPct val="90000"/>
              </a:lnSpc>
              <a:spcBef>
                <a:spcPts val="263"/>
              </a:spcBef>
              <a:spcAft>
                <a:spcPts val="0"/>
              </a:spcAft>
              <a:buClr>
                <a:schemeClr val="dk1"/>
              </a:buClr>
              <a:buSzPts val="1200"/>
              <a:buFont typeface="Courier New" panose="02070309020205020404" pitchFamily="49" charset="0"/>
              <a:buChar char="o"/>
            </a:pPr>
            <a:r>
              <a:rPr lang="en-US" dirty="0"/>
              <a:t>Case by case, format vary by year (in general a mix of individual and team work)</a:t>
            </a:r>
          </a:p>
          <a:p>
            <a:pPr marL="525780" lvl="1" indent="-285750" algn="l" rtl="0">
              <a:lnSpc>
                <a:spcPct val="90000"/>
              </a:lnSpc>
              <a:spcBef>
                <a:spcPts val="263"/>
              </a:spcBef>
              <a:spcAft>
                <a:spcPts val="0"/>
              </a:spcAft>
              <a:buClr>
                <a:schemeClr val="dk1"/>
              </a:buClr>
              <a:buSzPts val="1200"/>
              <a:buFont typeface="Courier New" panose="02070309020205020404" pitchFamily="49" charset="0"/>
              <a:buChar char="o"/>
            </a:pPr>
            <a:r>
              <a:rPr lang="en-US" dirty="0"/>
              <a:t>Resources</a:t>
            </a:r>
          </a:p>
          <a:p>
            <a:pPr marL="868680" lvl="2" indent="-171450">
              <a:buSzPts val="1200"/>
              <a:buFont typeface="Wingdings" panose="05000000000000000000" pitchFamily="2" charset="2"/>
              <a:buChar char="§"/>
            </a:pPr>
            <a:r>
              <a:rPr lang="en-US" dirty="0">
                <a:hlinkClick r:id="rId4"/>
              </a:rPr>
              <a:t>https://www.mustangmath.com/</a:t>
            </a:r>
            <a:r>
              <a:rPr lang="en-US" dirty="0"/>
              <a:t> </a:t>
            </a:r>
            <a:endParaRPr dirty="0"/>
          </a:p>
          <a:p>
            <a:pPr marL="600075" lvl="2" indent="-53340" algn="l" rtl="0">
              <a:lnSpc>
                <a:spcPct val="90000"/>
              </a:lnSpc>
              <a:spcBef>
                <a:spcPts val="263"/>
              </a:spcBef>
              <a:spcAft>
                <a:spcPts val="0"/>
              </a:spcAft>
              <a:buClr>
                <a:schemeClr val="dk1"/>
              </a:buClr>
              <a:buSzPts val="1050"/>
              <a:buNone/>
            </a:pPr>
            <a:endParaRPr dirty="0"/>
          </a:p>
          <a:p>
            <a:pPr marL="360045" lvl="1" indent="-40004" algn="l" rtl="0">
              <a:lnSpc>
                <a:spcPct val="90000"/>
              </a:lnSpc>
              <a:spcBef>
                <a:spcPts val="263"/>
              </a:spcBef>
              <a:spcAft>
                <a:spcPts val="0"/>
              </a:spcAft>
              <a:buClr>
                <a:schemeClr val="dk1"/>
              </a:buClr>
              <a:buSzPts val="1260"/>
              <a:buNone/>
            </a:pPr>
            <a:endParaRPr dirty="0"/>
          </a:p>
          <a:p>
            <a:pPr marL="360045" lvl="1" indent="-40004" algn="l" rtl="0">
              <a:lnSpc>
                <a:spcPct val="90000"/>
              </a:lnSpc>
              <a:spcBef>
                <a:spcPts val="263"/>
              </a:spcBef>
              <a:spcAft>
                <a:spcPts val="0"/>
              </a:spcAft>
              <a:buClr>
                <a:schemeClr val="dk1"/>
              </a:buClr>
              <a:buSzPts val="1260"/>
              <a:buNone/>
            </a:pPr>
            <a:endParaRPr dirty="0"/>
          </a:p>
          <a:p>
            <a:pPr marL="120015" lvl="0" indent="-26669" algn="l" rtl="0">
              <a:lnSpc>
                <a:spcPct val="90000"/>
              </a:lnSpc>
              <a:spcBef>
                <a:spcPts val="525"/>
              </a:spcBef>
              <a:spcAft>
                <a:spcPts val="0"/>
              </a:spcAft>
              <a:buClr>
                <a:schemeClr val="dk1"/>
              </a:buClr>
              <a:buSzPts val="147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6">
                                            <p:txEl>
                                              <p:pRg st="0" end="0"/>
                                            </p:txEl>
                                          </p:spTgt>
                                        </p:tgtEl>
                                        <p:attrNameLst>
                                          <p:attrName>style.visibility</p:attrName>
                                        </p:attrNameLst>
                                      </p:cBhvr>
                                      <p:to>
                                        <p:strVal val="visible"/>
                                      </p:to>
                                    </p:set>
                                    <p:animEffect transition="in" filter="fade">
                                      <p:cBhvr>
                                        <p:cTn id="7" dur="500"/>
                                        <p:tgtEl>
                                          <p:spTgt spid="14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6">
                                            <p:txEl>
                                              <p:pRg st="1" end="1"/>
                                            </p:txEl>
                                          </p:spTgt>
                                        </p:tgtEl>
                                        <p:attrNameLst>
                                          <p:attrName>style.visibility</p:attrName>
                                        </p:attrNameLst>
                                      </p:cBhvr>
                                      <p:to>
                                        <p:strVal val="visible"/>
                                      </p:to>
                                    </p:set>
                                    <p:animEffect transition="in" filter="fade">
                                      <p:cBhvr>
                                        <p:cTn id="12" dur="500"/>
                                        <p:tgtEl>
                                          <p:spTgt spid="14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6">
                                            <p:txEl>
                                              <p:pRg st="2" end="2"/>
                                            </p:txEl>
                                          </p:spTgt>
                                        </p:tgtEl>
                                        <p:attrNameLst>
                                          <p:attrName>style.visibility</p:attrName>
                                        </p:attrNameLst>
                                      </p:cBhvr>
                                      <p:to>
                                        <p:strVal val="visible"/>
                                      </p:to>
                                    </p:set>
                                    <p:animEffect transition="in" filter="fade">
                                      <p:cBhvr>
                                        <p:cTn id="17" dur="500"/>
                                        <p:tgtEl>
                                          <p:spTgt spid="14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6">
                                            <p:txEl>
                                              <p:pRg st="3" end="3"/>
                                            </p:txEl>
                                          </p:spTgt>
                                        </p:tgtEl>
                                        <p:attrNameLst>
                                          <p:attrName>style.visibility</p:attrName>
                                        </p:attrNameLst>
                                      </p:cBhvr>
                                      <p:to>
                                        <p:strVal val="visible"/>
                                      </p:to>
                                    </p:set>
                                    <p:animEffect transition="in" filter="fade">
                                      <p:cBhvr>
                                        <p:cTn id="22" dur="500"/>
                                        <p:tgtEl>
                                          <p:spTgt spid="14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6">
                                            <p:txEl>
                                              <p:pRg st="4" end="4"/>
                                            </p:txEl>
                                          </p:spTgt>
                                        </p:tgtEl>
                                        <p:attrNameLst>
                                          <p:attrName>style.visibility</p:attrName>
                                        </p:attrNameLst>
                                      </p:cBhvr>
                                      <p:to>
                                        <p:strVal val="visible"/>
                                      </p:to>
                                    </p:set>
                                    <p:animEffect transition="in" filter="fade">
                                      <p:cBhvr>
                                        <p:cTn id="27" dur="500"/>
                                        <p:tgtEl>
                                          <p:spTgt spid="14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6">
                                            <p:txEl>
                                              <p:pRg st="5" end="5"/>
                                            </p:txEl>
                                          </p:spTgt>
                                        </p:tgtEl>
                                        <p:attrNameLst>
                                          <p:attrName>style.visibility</p:attrName>
                                        </p:attrNameLst>
                                      </p:cBhvr>
                                      <p:to>
                                        <p:strVal val="visible"/>
                                      </p:to>
                                    </p:set>
                                    <p:animEffect transition="in" filter="fade">
                                      <p:cBhvr>
                                        <p:cTn id="32" dur="500"/>
                                        <p:tgtEl>
                                          <p:spTgt spid="14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6">
                                            <p:txEl>
                                              <p:pRg st="6" end="6"/>
                                            </p:txEl>
                                          </p:spTgt>
                                        </p:tgtEl>
                                        <p:attrNameLst>
                                          <p:attrName>style.visibility</p:attrName>
                                        </p:attrNameLst>
                                      </p:cBhvr>
                                      <p:to>
                                        <p:strVal val="visible"/>
                                      </p:to>
                                    </p:set>
                                    <p:animEffect transition="in" filter="fade">
                                      <p:cBhvr>
                                        <p:cTn id="37" dur="500"/>
                                        <p:tgtEl>
                                          <p:spTgt spid="14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46">
                                            <p:txEl>
                                              <p:pRg st="7" end="7"/>
                                            </p:txEl>
                                          </p:spTgt>
                                        </p:tgtEl>
                                        <p:attrNameLst>
                                          <p:attrName>style.visibility</p:attrName>
                                        </p:attrNameLst>
                                      </p:cBhvr>
                                      <p:to>
                                        <p:strVal val="visible"/>
                                      </p:to>
                                    </p:set>
                                    <p:animEffect transition="in" filter="fade">
                                      <p:cBhvr>
                                        <p:cTn id="42" dur="500"/>
                                        <p:tgtEl>
                                          <p:spTgt spid="14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46">
                                            <p:txEl>
                                              <p:pRg st="8" end="8"/>
                                            </p:txEl>
                                          </p:spTgt>
                                        </p:tgtEl>
                                        <p:attrNameLst>
                                          <p:attrName>style.visibility</p:attrName>
                                        </p:attrNameLst>
                                      </p:cBhvr>
                                      <p:to>
                                        <p:strVal val="visible"/>
                                      </p:to>
                                    </p:set>
                                    <p:animEffect transition="in" filter="fade">
                                      <p:cBhvr>
                                        <p:cTn id="47" dur="500"/>
                                        <p:tgtEl>
                                          <p:spTgt spid="146">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46">
                                            <p:txEl>
                                              <p:pRg st="9" end="9"/>
                                            </p:txEl>
                                          </p:spTgt>
                                        </p:tgtEl>
                                        <p:attrNameLst>
                                          <p:attrName>style.visibility</p:attrName>
                                        </p:attrNameLst>
                                      </p:cBhvr>
                                      <p:to>
                                        <p:strVal val="visible"/>
                                      </p:to>
                                    </p:set>
                                    <p:animEffect transition="in" filter="fade">
                                      <p:cBhvr>
                                        <p:cTn id="52" dur="500"/>
                                        <p:tgtEl>
                                          <p:spTgt spid="146">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46">
                                            <p:txEl>
                                              <p:pRg st="10" end="10"/>
                                            </p:txEl>
                                          </p:spTgt>
                                        </p:tgtEl>
                                        <p:attrNameLst>
                                          <p:attrName>style.visibility</p:attrName>
                                        </p:attrNameLst>
                                      </p:cBhvr>
                                      <p:to>
                                        <p:strVal val="visible"/>
                                      </p:to>
                                    </p:set>
                                    <p:animEffect transition="in" filter="fade">
                                      <p:cBhvr>
                                        <p:cTn id="57" dur="500"/>
                                        <p:tgtEl>
                                          <p:spTgt spid="146">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46">
                                            <p:txEl>
                                              <p:pRg st="11" end="11"/>
                                            </p:txEl>
                                          </p:spTgt>
                                        </p:tgtEl>
                                        <p:attrNameLst>
                                          <p:attrName>style.visibility</p:attrName>
                                        </p:attrNameLst>
                                      </p:cBhvr>
                                      <p:to>
                                        <p:strVal val="visible"/>
                                      </p:to>
                                    </p:set>
                                    <p:animEffect transition="in" filter="fade">
                                      <p:cBhvr>
                                        <p:cTn id="62" dur="500"/>
                                        <p:tgtEl>
                                          <p:spTgt spid="146">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46">
                                            <p:txEl>
                                              <p:pRg st="12" end="12"/>
                                            </p:txEl>
                                          </p:spTgt>
                                        </p:tgtEl>
                                        <p:attrNameLst>
                                          <p:attrName>style.visibility</p:attrName>
                                        </p:attrNameLst>
                                      </p:cBhvr>
                                      <p:to>
                                        <p:strVal val="visible"/>
                                      </p:to>
                                    </p:set>
                                    <p:animEffect transition="in" filter="fade">
                                      <p:cBhvr>
                                        <p:cTn id="67" dur="500"/>
                                        <p:tgtEl>
                                          <p:spTgt spid="146">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46">
                                            <p:txEl>
                                              <p:pRg st="13" end="13"/>
                                            </p:txEl>
                                          </p:spTgt>
                                        </p:tgtEl>
                                        <p:attrNameLst>
                                          <p:attrName>style.visibility</p:attrName>
                                        </p:attrNameLst>
                                      </p:cBhvr>
                                      <p:to>
                                        <p:strVal val="visible"/>
                                      </p:to>
                                    </p:set>
                                    <p:animEffect transition="in" filter="fade">
                                      <p:cBhvr>
                                        <p:cTn id="72" dur="500"/>
                                        <p:tgtEl>
                                          <p:spTgt spid="146">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46">
                                            <p:txEl>
                                              <p:pRg st="14" end="14"/>
                                            </p:txEl>
                                          </p:spTgt>
                                        </p:tgtEl>
                                        <p:attrNameLst>
                                          <p:attrName>style.visibility</p:attrName>
                                        </p:attrNameLst>
                                      </p:cBhvr>
                                      <p:to>
                                        <p:strVal val="visible"/>
                                      </p:to>
                                    </p:set>
                                    <p:animEffect transition="in" filter="fade">
                                      <p:cBhvr>
                                        <p:cTn id="77" dur="500"/>
                                        <p:tgtEl>
                                          <p:spTgt spid="146">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CE430-2CAA-8D40-27FB-F86EA6675261}"/>
              </a:ext>
            </a:extLst>
          </p:cNvPr>
          <p:cNvSpPr>
            <a:spLocks noGrp="1"/>
          </p:cNvSpPr>
          <p:nvPr>
            <p:ph type="title"/>
          </p:nvPr>
        </p:nvSpPr>
        <p:spPr/>
        <p:txBody>
          <a:bodyPr/>
          <a:lstStyle/>
          <a:p>
            <a:r>
              <a:rPr lang="en-US" dirty="0"/>
              <a:t>Competition Registration</a:t>
            </a:r>
          </a:p>
        </p:txBody>
      </p:sp>
      <p:sp>
        <p:nvSpPr>
          <p:cNvPr id="3" name="Text Placeholder 2">
            <a:extLst>
              <a:ext uri="{FF2B5EF4-FFF2-40B4-BE49-F238E27FC236}">
                <a16:creationId xmlns:a16="http://schemas.microsoft.com/office/drawing/2014/main" id="{4F29BB50-E47F-0021-BB8D-C3FEB1BEDA3B}"/>
              </a:ext>
            </a:extLst>
          </p:cNvPr>
          <p:cNvSpPr>
            <a:spLocks noGrp="1"/>
          </p:cNvSpPr>
          <p:nvPr>
            <p:ph type="body" idx="1"/>
          </p:nvPr>
        </p:nvSpPr>
        <p:spPr/>
        <p:txBody>
          <a:bodyPr/>
          <a:lstStyle/>
          <a:p>
            <a:r>
              <a:rPr lang="en-US" dirty="0"/>
              <a:t>Microsoft Forms</a:t>
            </a:r>
          </a:p>
        </p:txBody>
      </p:sp>
    </p:spTree>
    <p:extLst>
      <p:ext uri="{BB962C8B-B14F-4D97-AF65-F5344CB8AC3E}">
        <p14:creationId xmlns:p14="http://schemas.microsoft.com/office/powerpoint/2010/main" val="176766829"/>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8c97c8a-6b74-4265-ab58-5d856f0fac8e" xsi:nil="true"/>
    <lcf76f155ced4ddcb4097134ff3c332f xmlns="6d99ef51-b4d3-4c25-a476-d000f96f257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D4C92C4281F94BA845507011A408F6" ma:contentTypeVersion="14" ma:contentTypeDescription="Create a new document." ma:contentTypeScope="" ma:versionID="2dcb87a0db7a7edb2a1ccfecc962be1f">
  <xsd:schema xmlns:xsd="http://www.w3.org/2001/XMLSchema" xmlns:xs="http://www.w3.org/2001/XMLSchema" xmlns:p="http://schemas.microsoft.com/office/2006/metadata/properties" xmlns:ns2="6d99ef51-b4d3-4c25-a476-d000f96f2573" xmlns:ns3="88c97c8a-6b74-4265-ab58-5d856f0fac8e" targetNamespace="http://schemas.microsoft.com/office/2006/metadata/properties" ma:root="true" ma:fieldsID="67c9487cd5ad19e710d2cbca47d9ce88" ns2:_="" ns3:_="">
    <xsd:import namespace="6d99ef51-b4d3-4c25-a476-d000f96f2573"/>
    <xsd:import namespace="88c97c8a-6b74-4265-ab58-5d856f0fac8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99ef51-b4d3-4c25-a476-d000f96f25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d1e4d56d-7865-4b24-b8a6-1bb732879441"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c97c8a-6b74-4265-ab58-5d856f0fac8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7286f9f0-b9e1-480f-b8fc-730eaf8def97}" ma:internalName="TaxCatchAll" ma:showField="CatchAllData" ma:web="88c97c8a-6b74-4265-ab58-5d856f0fac8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982E13-39B7-4100-B339-199D4F3922F4}">
  <ds:schemaRefs>
    <ds:schemaRef ds:uri="http://schemas.microsoft.com/sharepoint/v3/contenttype/forms"/>
  </ds:schemaRefs>
</ds:datastoreItem>
</file>

<file path=customXml/itemProps2.xml><?xml version="1.0" encoding="utf-8"?>
<ds:datastoreItem xmlns:ds="http://schemas.openxmlformats.org/officeDocument/2006/customXml" ds:itemID="{11FFBCBE-134F-4DEE-BCD5-DE836EB0D747}">
  <ds:schemaRefs>
    <ds:schemaRef ds:uri="http://schemas.microsoft.com/office/2006/metadata/properties"/>
    <ds:schemaRef ds:uri="http://schemas.microsoft.com/office/infopath/2007/PartnerControls"/>
    <ds:schemaRef ds:uri="88c97c8a-6b74-4265-ab58-5d856f0fac8e"/>
    <ds:schemaRef ds:uri="6d99ef51-b4d3-4c25-a476-d000f96f2573"/>
  </ds:schemaRefs>
</ds:datastoreItem>
</file>

<file path=customXml/itemProps3.xml><?xml version="1.0" encoding="utf-8"?>
<ds:datastoreItem xmlns:ds="http://schemas.openxmlformats.org/officeDocument/2006/customXml" ds:itemID="{2BE0D24D-CE65-4F19-A6F6-D854C4F83F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99ef51-b4d3-4c25-a476-d000f96f2573"/>
    <ds:schemaRef ds:uri="88c97c8a-6b74-4265-ab58-5d856f0fac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1191</TotalTime>
  <Words>1103</Words>
  <Application>Microsoft Office PowerPoint</Application>
  <PresentationFormat>Custom</PresentationFormat>
  <Paragraphs>158</Paragraphs>
  <Slides>18</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Wingdings</vt:lpstr>
      <vt:lpstr>Roboto Black</vt:lpstr>
      <vt:lpstr>Roboto Medium</vt:lpstr>
      <vt:lpstr>Courier New</vt:lpstr>
      <vt:lpstr>Arial</vt:lpstr>
      <vt:lpstr>Calibri</vt:lpstr>
      <vt:lpstr>Office Theme</vt:lpstr>
      <vt:lpstr>PowerPoint Presentation</vt:lpstr>
      <vt:lpstr>Agenda</vt:lpstr>
      <vt:lpstr>Competitions – AMC 10A/B</vt:lpstr>
      <vt:lpstr>Competitions – AIME</vt:lpstr>
      <vt:lpstr>Competition – AMC8</vt:lpstr>
      <vt:lpstr>Competition – MATHCOUNTS</vt:lpstr>
      <vt:lpstr>Competition – Math Is Cool</vt:lpstr>
      <vt:lpstr>Other Regional Competitions</vt:lpstr>
      <vt:lpstr>Competition Registration</vt:lpstr>
      <vt:lpstr>Trainings – Club Team Trainings</vt:lpstr>
      <vt:lpstr>Trainings – AMC8 Training Classes</vt:lpstr>
      <vt:lpstr>School Competitions in Consideration</vt:lpstr>
      <vt:lpstr>Registration</vt:lpstr>
      <vt:lpstr>Communication Channels</vt:lpstr>
      <vt:lpstr>Volunteering</vt:lpstr>
      <vt:lpstr>Co-chair Needed</vt:lpstr>
      <vt:lpstr>Next Steps</vt:lpstr>
      <vt:lpstr>FAQs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Ed Kaim</dc:creator>
  <cp:lastModifiedBy>Jian Li</cp:lastModifiedBy>
  <cp:revision>447</cp:revision>
  <dcterms:created xsi:type="dcterms:W3CDTF">2020-03-25T23:21:35Z</dcterms:created>
  <dcterms:modified xsi:type="dcterms:W3CDTF">2026-09-15T03:16:58Z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0x01010013D4C92C4281F94BA845507011A408F6</vt:lpwstr>
  </property>
  <property fmtid="{D5CDD505-2E9C-101B-9397-08002B2CF9AE}" pid="3" name="MediaServiceImageTags">
    <vt:lpwstr/>
  </property>
</Properties>
</file>